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4"/>
    <p:sldMasterId id="2147483666" r:id="rId5"/>
  </p:sldMasterIdLst>
  <p:notesMasterIdLst>
    <p:notesMasterId r:id="rId40"/>
  </p:notesMasterIdLst>
  <p:sldIdLst>
    <p:sldId id="256" r:id="rId6"/>
    <p:sldId id="331" r:id="rId7"/>
    <p:sldId id="259" r:id="rId8"/>
    <p:sldId id="314" r:id="rId9"/>
    <p:sldId id="353" r:id="rId10"/>
    <p:sldId id="343" r:id="rId11"/>
    <p:sldId id="344" r:id="rId12"/>
    <p:sldId id="355" r:id="rId13"/>
    <p:sldId id="356" r:id="rId14"/>
    <p:sldId id="374" r:id="rId15"/>
    <p:sldId id="329" r:id="rId16"/>
    <p:sldId id="345" r:id="rId17"/>
    <p:sldId id="359" r:id="rId18"/>
    <p:sldId id="339" r:id="rId19"/>
    <p:sldId id="347" r:id="rId20"/>
    <p:sldId id="362" r:id="rId21"/>
    <p:sldId id="361" r:id="rId22"/>
    <p:sldId id="363" r:id="rId23"/>
    <p:sldId id="364" r:id="rId24"/>
    <p:sldId id="263" r:id="rId25"/>
    <p:sldId id="367" r:id="rId26"/>
    <p:sldId id="308" r:id="rId27"/>
    <p:sldId id="365" r:id="rId28"/>
    <p:sldId id="366" r:id="rId29"/>
    <p:sldId id="368" r:id="rId30"/>
    <p:sldId id="369" r:id="rId31"/>
    <p:sldId id="370" r:id="rId32"/>
    <p:sldId id="371" r:id="rId33"/>
    <p:sldId id="333" r:id="rId34"/>
    <p:sldId id="372" r:id="rId35"/>
    <p:sldId id="348" r:id="rId36"/>
    <p:sldId id="373" r:id="rId37"/>
    <p:sldId id="269" r:id="rId38"/>
    <p:sldId id="327"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bata, Naoko" initials="TN" lastIdx="6" clrIdx="0">
    <p:extLst>
      <p:ext uri="{19B8F6BF-5375-455C-9EA6-DF929625EA0E}">
        <p15:presenceInfo xmlns:p15="http://schemas.microsoft.com/office/powerpoint/2012/main" userId="Tabata, Naoko" providerId="None"/>
      </p:ext>
    </p:extLst>
  </p:cmAuthor>
  <p:cmAuthor id="2" name="Tabata, Naoko" initials="TN [2]" lastIdx="4" clrIdx="1">
    <p:extLst>
      <p:ext uri="{19B8F6BF-5375-455C-9EA6-DF929625EA0E}">
        <p15:presenceInfo xmlns:p15="http://schemas.microsoft.com/office/powerpoint/2012/main" userId="S-1-5-21-289890051-1308978032-336231458-6341" providerId="AD"/>
      </p:ext>
    </p:extLst>
  </p:cmAuthor>
  <p:cmAuthor id="3" name="Schwantner, Ursula" initials="SU" lastIdx="2" clrIdx="2">
    <p:extLst>
      <p:ext uri="{19B8F6BF-5375-455C-9EA6-DF929625EA0E}">
        <p15:presenceInfo xmlns:p15="http://schemas.microsoft.com/office/powerpoint/2012/main" userId="S-1-5-21-289890051-1308978032-336231458-11606" providerId="AD"/>
      </p:ext>
    </p:extLst>
  </p:cmAuthor>
  <p:cmAuthor id="4" name="Bramich, Meredith" initials="BM" lastIdx="8" clrIdx="3">
    <p:extLst>
      <p:ext uri="{19B8F6BF-5375-455C-9EA6-DF929625EA0E}">
        <p15:presenceInfo xmlns:p15="http://schemas.microsoft.com/office/powerpoint/2012/main" userId="S-1-5-21-289890051-1308978032-336231458-79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2D91"/>
    <a:srgbClr val="F4CDDC"/>
    <a:srgbClr val="FAE8EE"/>
    <a:srgbClr val="FFEDB3"/>
    <a:srgbClr val="FFCC99"/>
    <a:srgbClr val="FFDEBD"/>
    <a:srgbClr val="784194"/>
    <a:srgbClr val="F9A416"/>
    <a:srgbClr val="F03E2D"/>
    <a:srgbClr val="B034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65" autoAdjust="0"/>
    <p:restoredTop sz="52924" autoAdjust="0"/>
  </p:normalViewPr>
  <p:slideViewPr>
    <p:cSldViewPr snapToGrid="0">
      <p:cViewPr varScale="1">
        <p:scale>
          <a:sx n="48" d="100"/>
          <a:sy n="48" d="100"/>
        </p:scale>
        <p:origin x="1764" y="4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E5C691-181D-4C4B-A98C-77AF3E7CF4DE}" type="datetimeFigureOut">
              <a:rPr lang="en-AU" smtClean="0"/>
              <a:t>16/10/2019</a:t>
            </a:fld>
            <a:endParaRPr lang="en-AU"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6451F8-7F68-4A62-AC10-DD8B6DEBF8A7}" type="slidenum">
              <a:rPr lang="en-AU" smtClean="0"/>
              <a:t>‹#›</a:t>
            </a:fld>
            <a:endParaRPr lang="en-AU" dirty="0"/>
          </a:p>
        </p:txBody>
      </p:sp>
    </p:spTree>
    <p:extLst>
      <p:ext uri="{BB962C8B-B14F-4D97-AF65-F5344CB8AC3E}">
        <p14:creationId xmlns:p14="http://schemas.microsoft.com/office/powerpoint/2010/main" val="1969619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i="1" dirty="0" smtClean="0">
                <a:solidFill>
                  <a:schemeClr val="bg1">
                    <a:lumMod val="50000"/>
                  </a:schemeClr>
                </a:solidFill>
              </a:rPr>
              <a:t>[You may </a:t>
            </a:r>
            <a:r>
              <a:rPr lang="en-AU" i="1" baseline="0" dirty="0" smtClean="0">
                <a:solidFill>
                  <a:schemeClr val="bg1">
                    <a:lumMod val="50000"/>
                  </a:schemeClr>
                </a:solidFill>
              </a:rPr>
              <a:t>add your organization name and/or logo to this first page.]</a:t>
            </a:r>
            <a:endParaRPr lang="en-AU" i="1" dirty="0">
              <a:solidFill>
                <a:schemeClr val="bg1">
                  <a:lumMod val="50000"/>
                </a:schemeClr>
              </a:solidFill>
            </a:endParaRPr>
          </a:p>
        </p:txBody>
      </p:sp>
      <p:sp>
        <p:nvSpPr>
          <p:cNvPr id="4" name="Slide Number Placeholder 3"/>
          <p:cNvSpPr>
            <a:spLocks noGrp="1"/>
          </p:cNvSpPr>
          <p:nvPr>
            <p:ph type="sldNum" sz="quarter" idx="10"/>
          </p:nvPr>
        </p:nvSpPr>
        <p:spPr/>
        <p:txBody>
          <a:bodyPr/>
          <a:lstStyle/>
          <a:p>
            <a:fld id="{BB6451F8-7F68-4A62-AC10-DD8B6DEBF8A7}" type="slidenum">
              <a:rPr lang="en-AU" smtClean="0"/>
              <a:t>1</a:t>
            </a:fld>
            <a:endParaRPr lang="en-AU" dirty="0"/>
          </a:p>
        </p:txBody>
      </p:sp>
    </p:spTree>
    <p:extLst>
      <p:ext uri="{BB962C8B-B14F-4D97-AF65-F5344CB8AC3E}">
        <p14:creationId xmlns:p14="http://schemas.microsoft.com/office/powerpoint/2010/main" val="22115356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mn-lt"/>
                <a:ea typeface="+mn-ea"/>
                <a:cs typeface="+mn-cs"/>
              </a:rPr>
              <a:t>[Briefly describe the purpose for undertaking ANLAS in the country based on the key findings document or section 2.1 of the ANLAS report.]</a:t>
            </a:r>
            <a:endParaRPr lang="en-AU" dirty="0"/>
          </a:p>
        </p:txBody>
      </p:sp>
      <p:sp>
        <p:nvSpPr>
          <p:cNvPr id="4" name="Slide Number Placeholder 3"/>
          <p:cNvSpPr>
            <a:spLocks noGrp="1"/>
          </p:cNvSpPr>
          <p:nvPr>
            <p:ph type="sldNum" sz="quarter" idx="10"/>
          </p:nvPr>
        </p:nvSpPr>
        <p:spPr/>
        <p:txBody>
          <a:bodyPr/>
          <a:lstStyle/>
          <a:p>
            <a:fld id="{BB6451F8-7F68-4A62-AC10-DD8B6DEBF8A7}" type="slidenum">
              <a:rPr lang="en-AU" smtClean="0"/>
              <a:t>12</a:t>
            </a:fld>
            <a:endParaRPr lang="en-AU" dirty="0"/>
          </a:p>
        </p:txBody>
      </p:sp>
    </p:spTree>
    <p:extLst>
      <p:ext uri="{BB962C8B-B14F-4D97-AF65-F5344CB8AC3E}">
        <p14:creationId xmlns:p14="http://schemas.microsoft.com/office/powerpoint/2010/main" val="39687724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[Provide a very brief summary of the most important aspects of the ANLAS implementation in the country based on the key</a:t>
            </a:r>
            <a:r>
              <a:rPr lang="en-US" sz="1200" i="1" kern="1200" baseline="0" dirty="0" smtClean="0">
                <a:solidFill>
                  <a:schemeClr val="tx1"/>
                </a:solidFill>
                <a:effectLst/>
                <a:latin typeface="+mn-lt"/>
                <a:ea typeface="+mn-ea"/>
                <a:cs typeface="+mn-cs"/>
              </a:rPr>
              <a:t> findings document or </a:t>
            </a:r>
            <a:r>
              <a:rPr lang="en-US" sz="1200" i="1" kern="1200" dirty="0" smtClean="0">
                <a:solidFill>
                  <a:schemeClr val="tx1"/>
                </a:solidFill>
                <a:effectLst/>
                <a:latin typeface="+mn-lt"/>
                <a:ea typeface="+mn-ea"/>
                <a:cs typeface="+mn-cs"/>
              </a:rPr>
              <a:t>section 2.2 of the ANLAS report. For example, use Exhibit 2 in the ANLAS report to illustrate the implementation process and timeline. Add additional</a:t>
            </a:r>
            <a:r>
              <a:rPr lang="en-US" sz="1200" i="1" kern="1200" baseline="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slides as needed.]</a:t>
            </a:r>
            <a:endParaRPr lang="en-AU" sz="1200" i="1"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B6451F8-7F68-4A62-AC10-DD8B6DEBF8A7}" type="slidenum">
              <a:rPr lang="en-AU" smtClean="0"/>
              <a:t>13</a:t>
            </a:fld>
            <a:endParaRPr lang="en-AU" dirty="0"/>
          </a:p>
        </p:txBody>
      </p:sp>
    </p:spTree>
    <p:extLst>
      <p:ext uri="{BB962C8B-B14F-4D97-AF65-F5344CB8AC3E}">
        <p14:creationId xmlns:p14="http://schemas.microsoft.com/office/powerpoint/2010/main" val="38023364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i="1" dirty="0" smtClean="0"/>
              <a:t>[Introduce the ANLAS national</a:t>
            </a:r>
            <a:r>
              <a:rPr lang="en-AU" i="1" baseline="0" dirty="0" smtClean="0"/>
              <a:t> team based on Exhibit 6 in Appendix 2 of the ANLAS report. For example, copy the parts of the table you want to show, such as name, organization, role in ANLAS and stakeholder group.]</a:t>
            </a:r>
          </a:p>
        </p:txBody>
      </p:sp>
      <p:sp>
        <p:nvSpPr>
          <p:cNvPr id="4" name="Slide Number Placeholder 3"/>
          <p:cNvSpPr>
            <a:spLocks noGrp="1"/>
          </p:cNvSpPr>
          <p:nvPr>
            <p:ph type="sldNum" sz="quarter" idx="10"/>
          </p:nvPr>
        </p:nvSpPr>
        <p:spPr/>
        <p:txBody>
          <a:bodyPr/>
          <a:lstStyle/>
          <a:p>
            <a:fld id="{BB6451F8-7F68-4A62-AC10-DD8B6DEBF8A7}" type="slidenum">
              <a:rPr lang="en-AU" smtClean="0"/>
              <a:t>14</a:t>
            </a:fld>
            <a:endParaRPr lang="en-AU" dirty="0"/>
          </a:p>
        </p:txBody>
      </p:sp>
    </p:spTree>
    <p:extLst>
      <p:ext uri="{BB962C8B-B14F-4D97-AF65-F5344CB8AC3E}">
        <p14:creationId xmlns:p14="http://schemas.microsoft.com/office/powerpoint/2010/main" val="42652588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i="1" dirty="0" smtClean="0"/>
              <a:t>[Introduce the ANLAS steering</a:t>
            </a:r>
            <a:r>
              <a:rPr lang="en-AU" i="1" baseline="0" dirty="0" smtClean="0"/>
              <a:t> committee based on Exhibit 7 in Appendix 2 of the ANLAS report. For example, copy the parts of the table you want to show, such as name, organization and stakeholder group.]</a:t>
            </a:r>
          </a:p>
        </p:txBody>
      </p:sp>
      <p:sp>
        <p:nvSpPr>
          <p:cNvPr id="4" name="Slide Number Placeholder 3"/>
          <p:cNvSpPr>
            <a:spLocks noGrp="1"/>
          </p:cNvSpPr>
          <p:nvPr>
            <p:ph type="sldNum" sz="quarter" idx="10"/>
          </p:nvPr>
        </p:nvSpPr>
        <p:spPr/>
        <p:txBody>
          <a:bodyPr/>
          <a:lstStyle/>
          <a:p>
            <a:fld id="{BB6451F8-7F68-4A62-AC10-DD8B6DEBF8A7}" type="slidenum">
              <a:rPr lang="en-AU" smtClean="0"/>
              <a:t>15</a:t>
            </a:fld>
            <a:endParaRPr lang="en-AU" dirty="0"/>
          </a:p>
        </p:txBody>
      </p:sp>
    </p:spTree>
    <p:extLst>
      <p:ext uri="{BB962C8B-B14F-4D97-AF65-F5344CB8AC3E}">
        <p14:creationId xmlns:p14="http://schemas.microsoft.com/office/powerpoint/2010/main" val="29511428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i="1" dirty="0" smtClean="0"/>
              <a:t>[Provide a brief</a:t>
            </a:r>
            <a:r>
              <a:rPr lang="en-AU" i="1" baseline="0" dirty="0" smtClean="0"/>
              <a:t> description of the assessment programs included in the analysis based on section 2.1 in the ANLAS report.]</a:t>
            </a:r>
            <a:endParaRPr lang="en-AU" i="1" dirty="0"/>
          </a:p>
        </p:txBody>
      </p:sp>
      <p:sp>
        <p:nvSpPr>
          <p:cNvPr id="4" name="Slide Number Placeholder 3"/>
          <p:cNvSpPr>
            <a:spLocks noGrp="1"/>
          </p:cNvSpPr>
          <p:nvPr>
            <p:ph type="sldNum" sz="quarter" idx="10"/>
          </p:nvPr>
        </p:nvSpPr>
        <p:spPr/>
        <p:txBody>
          <a:bodyPr/>
          <a:lstStyle/>
          <a:p>
            <a:fld id="{BB6451F8-7F68-4A62-AC10-DD8B6DEBF8A7}" type="slidenum">
              <a:rPr lang="en-AU" smtClean="0"/>
              <a:t>16</a:t>
            </a:fld>
            <a:endParaRPr lang="en-AU" dirty="0"/>
          </a:p>
        </p:txBody>
      </p:sp>
    </p:spTree>
    <p:extLst>
      <p:ext uri="{BB962C8B-B14F-4D97-AF65-F5344CB8AC3E}">
        <p14:creationId xmlns:p14="http://schemas.microsoft.com/office/powerpoint/2010/main" val="18367404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mn-lt"/>
                <a:ea typeface="+mn-ea"/>
                <a:cs typeface="+mn-cs"/>
              </a:rPr>
              <a:t>[Provide an overview of how the analysis was organized in the country</a:t>
            </a:r>
            <a:r>
              <a:rPr lang="en-US" sz="1200" i="1" kern="1200" baseline="0" dirty="0" smtClean="0">
                <a:solidFill>
                  <a:schemeClr val="tx1"/>
                </a:solidFill>
                <a:effectLst/>
                <a:latin typeface="+mn-lt"/>
                <a:ea typeface="+mn-ea"/>
                <a:cs typeface="+mn-cs"/>
              </a:rPr>
              <a:t> based on section 2.2.2 of the ANLAS report</a:t>
            </a:r>
            <a:r>
              <a:rPr lang="en-US" sz="1200" i="1" kern="1200" dirty="0" smtClean="0">
                <a:solidFill>
                  <a:schemeClr val="tx1"/>
                </a:solidFill>
                <a:effectLst/>
                <a:latin typeface="+mn-lt"/>
                <a:ea typeface="+mn-ea"/>
                <a:cs typeface="+mn-cs"/>
              </a:rPr>
              <a:t>. P</a:t>
            </a:r>
            <a:r>
              <a:rPr lang="en-US" sz="1200" i="1" kern="1200" baseline="0" dirty="0" smtClean="0">
                <a:solidFill>
                  <a:schemeClr val="tx1"/>
                </a:solidFill>
                <a:effectLst/>
                <a:latin typeface="+mn-lt"/>
                <a:ea typeface="+mn-ea"/>
                <a:cs typeface="+mn-cs"/>
              </a:rPr>
              <a:t>rovide </a:t>
            </a:r>
            <a:r>
              <a:rPr lang="en-US" sz="1200" i="1" kern="1200" dirty="0" smtClean="0">
                <a:solidFill>
                  <a:schemeClr val="tx1"/>
                </a:solidFill>
                <a:effectLst/>
                <a:latin typeface="+mn-lt"/>
                <a:ea typeface="+mn-ea"/>
                <a:cs typeface="+mn-cs"/>
              </a:rPr>
              <a:t>a brief description of:</a:t>
            </a:r>
            <a:endParaRPr lang="en-AU" sz="1200" i="1"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i="1" kern="1200" dirty="0" smtClean="0">
                <a:solidFill>
                  <a:schemeClr val="tx1"/>
                </a:solidFill>
                <a:effectLst/>
                <a:latin typeface="+mn-lt"/>
                <a:ea typeface="+mn-ea"/>
                <a:cs typeface="+mn-cs"/>
              </a:rPr>
              <a:t>How the ANLAS dimensions were described, including the number and kinds of documents reviewed. Use</a:t>
            </a:r>
            <a:r>
              <a:rPr lang="en-US" sz="1200" i="1" kern="1200" baseline="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Appendix 4 in the ANLAS report (Exhibit 9).</a:t>
            </a:r>
          </a:p>
          <a:p>
            <a:pPr marL="171450" lvl="0" indent="-171450">
              <a:buFont typeface="Arial" panose="020B0604020202020204" pitchFamily="34" charset="0"/>
              <a:buChar char="•"/>
            </a:pPr>
            <a:r>
              <a:rPr lang="en-US" sz="1200" i="1" kern="1200" dirty="0" smtClean="0">
                <a:solidFill>
                  <a:schemeClr val="tx1"/>
                </a:solidFill>
                <a:effectLst/>
                <a:latin typeface="+mn-lt"/>
                <a:ea typeface="+mn-ea"/>
                <a:cs typeface="+mn-cs"/>
              </a:rPr>
              <a:t>Add additional</a:t>
            </a:r>
            <a:r>
              <a:rPr lang="en-US" sz="1200" i="1" kern="1200" baseline="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slides as needed.]</a:t>
            </a:r>
            <a:endParaRPr lang="en-AU" dirty="0"/>
          </a:p>
        </p:txBody>
      </p:sp>
      <p:sp>
        <p:nvSpPr>
          <p:cNvPr id="4" name="Slide Number Placeholder 3"/>
          <p:cNvSpPr>
            <a:spLocks noGrp="1"/>
          </p:cNvSpPr>
          <p:nvPr>
            <p:ph type="sldNum" sz="quarter" idx="10"/>
          </p:nvPr>
        </p:nvSpPr>
        <p:spPr/>
        <p:txBody>
          <a:bodyPr/>
          <a:lstStyle/>
          <a:p>
            <a:fld id="{BB6451F8-7F68-4A62-AC10-DD8B6DEBF8A7}" type="slidenum">
              <a:rPr lang="en-AU" smtClean="0"/>
              <a:t>17</a:t>
            </a:fld>
            <a:endParaRPr lang="en-AU" dirty="0"/>
          </a:p>
        </p:txBody>
      </p:sp>
    </p:spTree>
    <p:extLst>
      <p:ext uri="{BB962C8B-B14F-4D97-AF65-F5344CB8AC3E}">
        <p14:creationId xmlns:p14="http://schemas.microsoft.com/office/powerpoint/2010/main" val="17209698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mn-lt"/>
                <a:ea typeface="+mn-ea"/>
                <a:cs typeface="+mn-cs"/>
              </a:rPr>
              <a:t>[Provide an overview of how the analysis was organized in the country</a:t>
            </a:r>
            <a:r>
              <a:rPr lang="en-US" sz="1200" i="1" kern="1200" baseline="0" dirty="0" smtClean="0">
                <a:solidFill>
                  <a:schemeClr val="tx1"/>
                </a:solidFill>
                <a:effectLst/>
                <a:latin typeface="+mn-lt"/>
                <a:ea typeface="+mn-ea"/>
                <a:cs typeface="+mn-cs"/>
              </a:rPr>
              <a:t> based on section 2.2.2 of the ANLAS report</a:t>
            </a:r>
            <a:r>
              <a:rPr lang="en-US" sz="1200" i="1" kern="1200" dirty="0" smtClean="0">
                <a:solidFill>
                  <a:schemeClr val="tx1"/>
                </a:solidFill>
                <a:effectLst/>
                <a:latin typeface="+mn-lt"/>
                <a:ea typeface="+mn-ea"/>
                <a:cs typeface="+mn-cs"/>
              </a:rPr>
              <a:t>. P</a:t>
            </a:r>
            <a:r>
              <a:rPr lang="en-US" sz="1200" i="1" kern="1200" baseline="0" dirty="0" smtClean="0">
                <a:solidFill>
                  <a:schemeClr val="tx1"/>
                </a:solidFill>
                <a:effectLst/>
                <a:latin typeface="+mn-lt"/>
                <a:ea typeface="+mn-ea"/>
                <a:cs typeface="+mn-cs"/>
              </a:rPr>
              <a:t>rovide </a:t>
            </a:r>
            <a:r>
              <a:rPr lang="en-US" sz="1200" i="1" kern="1200" dirty="0" smtClean="0">
                <a:solidFill>
                  <a:schemeClr val="tx1"/>
                </a:solidFill>
                <a:effectLst/>
                <a:latin typeface="+mn-lt"/>
                <a:ea typeface="+mn-ea"/>
                <a:cs typeface="+mn-cs"/>
              </a:rPr>
              <a:t>a brief description of:</a:t>
            </a:r>
            <a:endParaRPr lang="en-AU" sz="1200" i="1"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i="1" kern="1200" dirty="0" smtClean="0">
                <a:solidFill>
                  <a:schemeClr val="tx1"/>
                </a:solidFill>
                <a:effectLst/>
                <a:latin typeface="+mn-lt"/>
                <a:ea typeface="+mn-ea"/>
                <a:cs typeface="+mn-cs"/>
              </a:rPr>
              <a:t>How the stakeholder consultations were conducted, including the number of consultations for each ANLAS dimension, the form of the consultations such as group or individual consultation, the key stakeholder groups consulted for each ANLAS dimension, and how the information was documented. Use</a:t>
            </a:r>
            <a:r>
              <a:rPr lang="en-US" sz="1200" i="1" kern="1200" baseline="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Appendix 4</a:t>
            </a:r>
            <a:r>
              <a:rPr lang="en-US" sz="1200" i="1" kern="1200" baseline="0" dirty="0" smtClean="0">
                <a:solidFill>
                  <a:schemeClr val="tx1"/>
                </a:solidFill>
                <a:effectLst/>
                <a:latin typeface="+mn-lt"/>
                <a:ea typeface="+mn-ea"/>
                <a:cs typeface="+mn-cs"/>
              </a:rPr>
              <a:t> in the ANLAS report (Exhibit 8)</a:t>
            </a:r>
            <a:r>
              <a:rPr lang="en-US" sz="1200" i="1" kern="1200" dirty="0" smtClean="0">
                <a:solidFill>
                  <a:schemeClr val="tx1"/>
                </a:solidFill>
                <a:effectLst/>
                <a:latin typeface="+mn-lt"/>
                <a:ea typeface="+mn-ea"/>
                <a:cs typeface="+mn-cs"/>
              </a:rPr>
              <a:t>.</a:t>
            </a:r>
            <a:endParaRPr lang="en-AU" sz="1200" i="1"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i="1" kern="1200" dirty="0" smtClean="0">
                <a:solidFill>
                  <a:schemeClr val="tx1"/>
                </a:solidFill>
                <a:effectLst/>
                <a:latin typeface="+mn-lt"/>
                <a:ea typeface="+mn-ea"/>
                <a:cs typeface="+mn-cs"/>
              </a:rPr>
              <a:t>How the information from multiple stakeholder consultations for each dimension was consolidated. Relate to the evaluation categories, the aspects for improvement and the recommendations made. Indicate if an overall consensus was reached.</a:t>
            </a:r>
          </a:p>
          <a:p>
            <a:pPr marL="171450" lvl="0" indent="-171450">
              <a:buFont typeface="Arial" panose="020B0604020202020204" pitchFamily="34" charset="0"/>
              <a:buChar char="•"/>
            </a:pPr>
            <a:r>
              <a:rPr lang="en-US" sz="1200" i="1" kern="1200" dirty="0" smtClean="0">
                <a:solidFill>
                  <a:schemeClr val="tx1"/>
                </a:solidFill>
                <a:effectLst/>
                <a:latin typeface="+mn-lt"/>
                <a:ea typeface="+mn-ea"/>
                <a:cs typeface="+mn-cs"/>
              </a:rPr>
              <a:t>Add additional</a:t>
            </a:r>
            <a:r>
              <a:rPr lang="en-US" sz="1200" i="1" kern="1200" baseline="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slides as needed.]</a:t>
            </a:r>
            <a:endParaRPr lang="en-AU" dirty="0"/>
          </a:p>
        </p:txBody>
      </p:sp>
      <p:sp>
        <p:nvSpPr>
          <p:cNvPr id="4" name="Slide Number Placeholder 3"/>
          <p:cNvSpPr>
            <a:spLocks noGrp="1"/>
          </p:cNvSpPr>
          <p:nvPr>
            <p:ph type="sldNum" sz="quarter" idx="10"/>
          </p:nvPr>
        </p:nvSpPr>
        <p:spPr/>
        <p:txBody>
          <a:bodyPr/>
          <a:lstStyle/>
          <a:p>
            <a:fld id="{BB6451F8-7F68-4A62-AC10-DD8B6DEBF8A7}" type="slidenum">
              <a:rPr lang="en-AU" smtClean="0"/>
              <a:t>18</a:t>
            </a:fld>
            <a:endParaRPr lang="en-AU" dirty="0"/>
          </a:p>
        </p:txBody>
      </p:sp>
    </p:spTree>
    <p:extLst>
      <p:ext uri="{BB962C8B-B14F-4D97-AF65-F5344CB8AC3E}">
        <p14:creationId xmlns:p14="http://schemas.microsoft.com/office/powerpoint/2010/main" val="23062757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mn-lt"/>
                <a:ea typeface="+mn-ea"/>
                <a:cs typeface="+mn-cs"/>
              </a:rPr>
              <a:t>[Discuss any limitations that are important to consider for the interpretation of the ANLAS findings based on section 2.3 of the ANLAS report. Add additional</a:t>
            </a:r>
            <a:r>
              <a:rPr lang="en-US" sz="1200" i="1" kern="1200" baseline="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slides as needed.]</a:t>
            </a:r>
            <a:endParaRPr lang="en-AU" dirty="0"/>
          </a:p>
        </p:txBody>
      </p:sp>
      <p:sp>
        <p:nvSpPr>
          <p:cNvPr id="4" name="Slide Number Placeholder 3"/>
          <p:cNvSpPr>
            <a:spLocks noGrp="1"/>
          </p:cNvSpPr>
          <p:nvPr>
            <p:ph type="sldNum" sz="quarter" idx="10"/>
          </p:nvPr>
        </p:nvSpPr>
        <p:spPr/>
        <p:txBody>
          <a:bodyPr/>
          <a:lstStyle/>
          <a:p>
            <a:fld id="{BB6451F8-7F68-4A62-AC10-DD8B6DEBF8A7}" type="slidenum">
              <a:rPr lang="en-AU" smtClean="0"/>
              <a:t>19</a:t>
            </a:fld>
            <a:endParaRPr lang="en-AU" dirty="0"/>
          </a:p>
        </p:txBody>
      </p:sp>
    </p:spTree>
    <p:extLst>
      <p:ext uri="{BB962C8B-B14F-4D97-AF65-F5344CB8AC3E}">
        <p14:creationId xmlns:p14="http://schemas.microsoft.com/office/powerpoint/2010/main" val="2530041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BB6451F8-7F68-4A62-AC10-DD8B6DEBF8A7}" type="slidenum">
              <a:rPr lang="en-AU" smtClean="0"/>
              <a:t>20</a:t>
            </a:fld>
            <a:endParaRPr lang="en-AU" dirty="0"/>
          </a:p>
        </p:txBody>
      </p:sp>
    </p:spTree>
    <p:extLst>
      <p:ext uri="{BB962C8B-B14F-4D97-AF65-F5344CB8AC3E}">
        <p14:creationId xmlns:p14="http://schemas.microsoft.com/office/powerpoint/2010/main" val="22435157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AT" i="1" dirty="0" smtClean="0"/>
              <a:t>[P</a:t>
            </a:r>
            <a:r>
              <a:rPr lang="de-AT" i="1" baseline="0" dirty="0" smtClean="0"/>
              <a:t>rovide </a:t>
            </a:r>
            <a:r>
              <a:rPr lang="en-US" sz="1200" i="1" kern="1200" dirty="0" smtClean="0">
                <a:solidFill>
                  <a:schemeClr val="tx1"/>
                </a:solidFill>
                <a:effectLst/>
                <a:latin typeface="+mn-lt"/>
                <a:ea typeface="+mn-ea"/>
                <a:cs typeface="+mn-cs"/>
              </a:rPr>
              <a:t>an overview of the ANLAS findings based on the</a:t>
            </a:r>
            <a:r>
              <a:rPr lang="en-US" sz="1200" i="1" kern="1200" baseline="0" dirty="0" smtClean="0">
                <a:solidFill>
                  <a:schemeClr val="tx1"/>
                </a:solidFill>
                <a:effectLst/>
                <a:latin typeface="+mn-lt"/>
                <a:ea typeface="+mn-ea"/>
                <a:cs typeface="+mn-cs"/>
              </a:rPr>
              <a:t> key findings document</a:t>
            </a:r>
            <a:r>
              <a:rPr lang="en-US" sz="1200" i="1" kern="1200" dirty="0" smtClean="0">
                <a:solidFill>
                  <a:schemeClr val="tx1"/>
                </a:solidFill>
                <a:effectLst/>
                <a:latin typeface="+mn-lt"/>
                <a:ea typeface="+mn-ea"/>
                <a:cs typeface="+mn-cs"/>
              </a:rPr>
              <a:t>. Indicate the key areas and the number of key areas that were achieved, partly achieved and not achieved.</a:t>
            </a:r>
            <a:r>
              <a:rPr lang="en-AU" sz="1200" i="1" kern="1200" baseline="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For example, use</a:t>
            </a:r>
            <a:r>
              <a:rPr lang="en-US" sz="1200" i="1" kern="1200" baseline="0" dirty="0" smtClean="0">
                <a:solidFill>
                  <a:schemeClr val="tx1"/>
                </a:solidFill>
                <a:effectLst/>
                <a:latin typeface="+mn-lt"/>
                <a:ea typeface="+mn-ea"/>
                <a:cs typeface="+mn-cs"/>
              </a:rPr>
              <a:t> screenshots of </a:t>
            </a:r>
            <a:r>
              <a:rPr lang="en-US" sz="1200" i="1" kern="1200" dirty="0" smtClean="0">
                <a:solidFill>
                  <a:schemeClr val="tx1"/>
                </a:solidFill>
                <a:effectLst/>
                <a:latin typeface="+mn-lt"/>
                <a:ea typeface="+mn-ea"/>
                <a:cs typeface="+mn-cs"/>
              </a:rPr>
              <a:t>Synthesis table 1: Overview of ANLAS findings (Exhibit 2 in the</a:t>
            </a:r>
            <a:r>
              <a:rPr lang="en-US" sz="1200" i="1" kern="1200" baseline="0" dirty="0" smtClean="0">
                <a:solidFill>
                  <a:schemeClr val="tx1"/>
                </a:solidFill>
                <a:effectLst/>
                <a:latin typeface="+mn-lt"/>
                <a:ea typeface="+mn-ea"/>
                <a:cs typeface="+mn-cs"/>
              </a:rPr>
              <a:t> key findings document</a:t>
            </a:r>
            <a:r>
              <a:rPr lang="en-US" sz="1200" i="1" kern="1200" dirty="0" smtClean="0">
                <a:solidFill>
                  <a:schemeClr val="tx1"/>
                </a:solidFill>
                <a:effectLst/>
                <a:latin typeface="+mn-lt"/>
                <a:ea typeface="+mn-ea"/>
                <a:cs typeface="+mn-cs"/>
              </a:rPr>
              <a:t>)</a:t>
            </a:r>
            <a:r>
              <a:rPr lang="en-US" sz="1200" i="1" kern="1200" baseline="0" dirty="0" smtClean="0">
                <a:solidFill>
                  <a:schemeClr val="tx1"/>
                </a:solidFill>
                <a:effectLst/>
                <a:latin typeface="+mn-lt"/>
                <a:ea typeface="+mn-ea"/>
                <a:cs typeface="+mn-cs"/>
              </a:rPr>
              <a:t> to p</a:t>
            </a:r>
            <a:r>
              <a:rPr lang="en-US" sz="1200" i="1" kern="1200" dirty="0" smtClean="0">
                <a:solidFill>
                  <a:schemeClr val="tx1"/>
                </a:solidFill>
                <a:effectLst/>
                <a:latin typeface="+mn-lt"/>
                <a:ea typeface="+mn-ea"/>
                <a:cs typeface="+mn-cs"/>
              </a:rPr>
              <a:t>resent each ANLAS dimension</a:t>
            </a:r>
            <a:r>
              <a:rPr lang="en-US" sz="1200" i="1" kern="1200" baseline="0" dirty="0" smtClean="0">
                <a:solidFill>
                  <a:schemeClr val="tx1"/>
                </a:solidFill>
                <a:effectLst/>
                <a:latin typeface="+mn-lt"/>
                <a:ea typeface="+mn-ea"/>
                <a:cs typeface="+mn-cs"/>
              </a:rPr>
              <a:t> on one slide. An example screenshot is provided for illustration purposes.</a:t>
            </a:r>
            <a:r>
              <a:rPr lang="en-AU" sz="1200" i="1" kern="1200" baseline="0" dirty="0" smtClean="0">
                <a:solidFill>
                  <a:schemeClr val="tx1"/>
                </a:solidFill>
                <a:effectLst/>
                <a:latin typeface="+mn-lt"/>
                <a:ea typeface="+mn-ea"/>
                <a:cs typeface="+mn-cs"/>
              </a:rPr>
              <a:t> </a:t>
            </a:r>
            <a:r>
              <a:rPr lang="en-AU" sz="1200" b="1" i="1" kern="1200" baseline="0" dirty="0" smtClean="0">
                <a:solidFill>
                  <a:schemeClr val="tx1"/>
                </a:solidFill>
                <a:effectLst/>
                <a:latin typeface="+mn-lt"/>
                <a:ea typeface="+mn-ea"/>
                <a:cs typeface="+mn-cs"/>
              </a:rPr>
              <a:t>Remove the example</a:t>
            </a:r>
            <a:r>
              <a:rPr lang="en-AU" sz="1200" b="0" i="1" kern="1200" baseline="0" dirty="0" smtClean="0">
                <a:solidFill>
                  <a:schemeClr val="tx1"/>
                </a:solidFill>
                <a:effectLst/>
                <a:latin typeface="+mn-lt"/>
                <a:ea typeface="+mn-ea"/>
                <a:cs typeface="+mn-cs"/>
              </a:rPr>
              <a:t>. A</a:t>
            </a:r>
            <a:r>
              <a:rPr lang="en-AU" sz="1200" i="1" kern="1200" baseline="0" dirty="0" smtClean="0">
                <a:solidFill>
                  <a:schemeClr val="tx1"/>
                </a:solidFill>
                <a:effectLst/>
                <a:latin typeface="+mn-lt"/>
                <a:ea typeface="+mn-ea"/>
                <a:cs typeface="+mn-cs"/>
              </a:rPr>
              <a:t>dd </a:t>
            </a:r>
            <a:r>
              <a:rPr lang="en-US" sz="1200" i="1" kern="1200" dirty="0" smtClean="0">
                <a:solidFill>
                  <a:schemeClr val="tx1"/>
                </a:solidFill>
                <a:effectLst/>
                <a:latin typeface="+mn-lt"/>
                <a:ea typeface="+mn-ea"/>
                <a:cs typeface="+mn-cs"/>
              </a:rPr>
              <a:t>additional</a:t>
            </a:r>
            <a:r>
              <a:rPr lang="en-US" sz="1200" i="1" kern="1200" baseline="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slides as needed.]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[For dimension 2A: Discuss the findings for each large-scale assessment and examination included in the analysis, or summarize the findings as well as possible.]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[For dimension 2B: Discuss the findings for each level of school education that was analyzed separately, or summarize the findings as well as possible.]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i="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i="1" dirty="0" smtClean="0"/>
          </a:p>
        </p:txBody>
      </p:sp>
      <p:sp>
        <p:nvSpPr>
          <p:cNvPr id="4" name="Slide Number Placeholder 3"/>
          <p:cNvSpPr>
            <a:spLocks noGrp="1"/>
          </p:cNvSpPr>
          <p:nvPr>
            <p:ph type="sldNum" sz="quarter" idx="10"/>
          </p:nvPr>
        </p:nvSpPr>
        <p:spPr/>
        <p:txBody>
          <a:bodyPr/>
          <a:lstStyle/>
          <a:p>
            <a:fld id="{BB6451F8-7F68-4A62-AC10-DD8B6DEBF8A7}" type="slidenum">
              <a:rPr lang="en-AU" smtClean="0"/>
              <a:t>21</a:t>
            </a:fld>
            <a:endParaRPr lang="en-AU" dirty="0"/>
          </a:p>
        </p:txBody>
      </p:sp>
    </p:spTree>
    <p:extLst>
      <p:ext uri="{BB962C8B-B14F-4D97-AF65-F5344CB8AC3E}">
        <p14:creationId xmlns:p14="http://schemas.microsoft.com/office/powerpoint/2010/main" val="2251789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i="1" dirty="0" smtClean="0">
              <a:solidFill>
                <a:schemeClr val="bg1">
                  <a:lumMod val="50000"/>
                </a:schemeClr>
              </a:solidFill>
            </a:endParaRPr>
          </a:p>
        </p:txBody>
      </p:sp>
      <p:sp>
        <p:nvSpPr>
          <p:cNvPr id="4" name="Slide Number Placeholder 3"/>
          <p:cNvSpPr>
            <a:spLocks noGrp="1"/>
          </p:cNvSpPr>
          <p:nvPr>
            <p:ph type="sldNum" sz="quarter" idx="10"/>
          </p:nvPr>
        </p:nvSpPr>
        <p:spPr/>
        <p:txBody>
          <a:bodyPr/>
          <a:lstStyle/>
          <a:p>
            <a:fld id="{BB6451F8-7F68-4A62-AC10-DD8B6DEBF8A7}" type="slidenum">
              <a:rPr lang="en-AU" smtClean="0"/>
              <a:t>2</a:t>
            </a:fld>
            <a:endParaRPr lang="en-AU" dirty="0"/>
          </a:p>
        </p:txBody>
      </p:sp>
    </p:spTree>
    <p:extLst>
      <p:ext uri="{BB962C8B-B14F-4D97-AF65-F5344CB8AC3E}">
        <p14:creationId xmlns:p14="http://schemas.microsoft.com/office/powerpoint/2010/main" val="32146393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i="1" dirty="0" smtClean="0"/>
          </a:p>
        </p:txBody>
      </p:sp>
      <p:sp>
        <p:nvSpPr>
          <p:cNvPr id="4" name="Slide Number Placeholder 3"/>
          <p:cNvSpPr>
            <a:spLocks noGrp="1"/>
          </p:cNvSpPr>
          <p:nvPr>
            <p:ph type="sldNum" sz="quarter" idx="10"/>
          </p:nvPr>
        </p:nvSpPr>
        <p:spPr/>
        <p:txBody>
          <a:bodyPr/>
          <a:lstStyle/>
          <a:p>
            <a:fld id="{BB6451F8-7F68-4A62-AC10-DD8B6DEBF8A7}" type="slidenum">
              <a:rPr lang="en-AU" smtClean="0"/>
              <a:t>22</a:t>
            </a:fld>
            <a:endParaRPr lang="en-AU" dirty="0"/>
          </a:p>
        </p:txBody>
      </p:sp>
    </p:spTree>
    <p:extLst>
      <p:ext uri="{BB962C8B-B14F-4D97-AF65-F5344CB8AC3E}">
        <p14:creationId xmlns:p14="http://schemas.microsoft.com/office/powerpoint/2010/main" val="12973089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i="1" dirty="0" smtClean="0"/>
          </a:p>
        </p:txBody>
      </p:sp>
      <p:sp>
        <p:nvSpPr>
          <p:cNvPr id="4" name="Slide Number Placeholder 3"/>
          <p:cNvSpPr>
            <a:spLocks noGrp="1"/>
          </p:cNvSpPr>
          <p:nvPr>
            <p:ph type="sldNum" sz="quarter" idx="10"/>
          </p:nvPr>
        </p:nvSpPr>
        <p:spPr/>
        <p:txBody>
          <a:bodyPr/>
          <a:lstStyle/>
          <a:p>
            <a:fld id="{BB6451F8-7F68-4A62-AC10-DD8B6DEBF8A7}" type="slidenum">
              <a:rPr lang="en-AU" smtClean="0"/>
              <a:t>23</a:t>
            </a:fld>
            <a:endParaRPr lang="en-AU" dirty="0"/>
          </a:p>
        </p:txBody>
      </p:sp>
    </p:spTree>
    <p:extLst>
      <p:ext uri="{BB962C8B-B14F-4D97-AF65-F5344CB8AC3E}">
        <p14:creationId xmlns:p14="http://schemas.microsoft.com/office/powerpoint/2010/main" val="16570368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i="1" dirty="0" smtClean="0"/>
          </a:p>
        </p:txBody>
      </p:sp>
      <p:sp>
        <p:nvSpPr>
          <p:cNvPr id="4" name="Slide Number Placeholder 3"/>
          <p:cNvSpPr>
            <a:spLocks noGrp="1"/>
          </p:cNvSpPr>
          <p:nvPr>
            <p:ph type="sldNum" sz="quarter" idx="10"/>
          </p:nvPr>
        </p:nvSpPr>
        <p:spPr/>
        <p:txBody>
          <a:bodyPr/>
          <a:lstStyle/>
          <a:p>
            <a:fld id="{BB6451F8-7F68-4A62-AC10-DD8B6DEBF8A7}" type="slidenum">
              <a:rPr lang="en-AU" smtClean="0"/>
              <a:t>24</a:t>
            </a:fld>
            <a:endParaRPr lang="en-AU" dirty="0"/>
          </a:p>
        </p:txBody>
      </p:sp>
    </p:spTree>
    <p:extLst>
      <p:ext uri="{BB962C8B-B14F-4D97-AF65-F5344CB8AC3E}">
        <p14:creationId xmlns:p14="http://schemas.microsoft.com/office/powerpoint/2010/main" val="9812782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AT" i="1" dirty="0" smtClean="0"/>
              <a:t>[For each ANLAS</a:t>
            </a:r>
            <a:r>
              <a:rPr lang="de-AT" i="1" baseline="0" dirty="0" smtClean="0"/>
              <a:t> </a:t>
            </a:r>
            <a:r>
              <a:rPr lang="de-AT" i="1" dirty="0" smtClean="0"/>
              <a:t>dimension, p</a:t>
            </a:r>
            <a:r>
              <a:rPr lang="de-AT" i="1" baseline="0" dirty="0" smtClean="0"/>
              <a:t>rovide </a:t>
            </a:r>
            <a:r>
              <a:rPr lang="en-US" sz="1200" i="1" kern="1200" dirty="0" smtClean="0">
                <a:solidFill>
                  <a:schemeClr val="tx1"/>
                </a:solidFill>
                <a:effectLst/>
                <a:latin typeface="+mn-lt"/>
                <a:ea typeface="+mn-ea"/>
                <a:cs typeface="+mn-cs"/>
              </a:rPr>
              <a:t>a summary of the main findings presented in the</a:t>
            </a:r>
            <a:r>
              <a:rPr lang="en-US" sz="1200" i="1" kern="1200" baseline="0" dirty="0" smtClean="0">
                <a:solidFill>
                  <a:schemeClr val="tx1"/>
                </a:solidFill>
                <a:effectLst/>
                <a:latin typeface="+mn-lt"/>
                <a:ea typeface="+mn-ea"/>
                <a:cs typeface="+mn-cs"/>
              </a:rPr>
              <a:t> key findings document</a:t>
            </a:r>
            <a:r>
              <a:rPr lang="en-US" sz="1200" i="1" kern="1200" dirty="0" smtClean="0">
                <a:solidFill>
                  <a:schemeClr val="tx1"/>
                </a:solidFill>
                <a:effectLst/>
                <a:latin typeface="+mn-lt"/>
                <a:ea typeface="+mn-ea"/>
                <a:cs typeface="+mn-cs"/>
              </a:rPr>
              <a:t>:</a:t>
            </a:r>
            <a:endParaRPr lang="en-AU" sz="1200" i="1"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i="1" kern="1200" dirty="0" smtClean="0">
                <a:solidFill>
                  <a:schemeClr val="tx1"/>
                </a:solidFill>
                <a:effectLst/>
                <a:latin typeface="+mn-lt"/>
                <a:ea typeface="+mn-ea"/>
                <a:cs typeface="+mn-cs"/>
              </a:rPr>
              <a:t>Highlight the main aspects for improvement and recommendations.</a:t>
            </a:r>
            <a:endParaRPr lang="en-AU" sz="1200" i="1"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i="1" kern="1200" dirty="0" smtClean="0">
                <a:solidFill>
                  <a:schemeClr val="tx1"/>
                </a:solidFill>
                <a:effectLst/>
                <a:latin typeface="+mn-lt"/>
                <a:ea typeface="+mn-ea"/>
                <a:cs typeface="+mn-cs"/>
              </a:rPr>
              <a:t>Highlight important connections and congruencies, as well as divergences and gaps between the quality objectives and the actual practices.</a:t>
            </a:r>
            <a:endParaRPr lang="en-AU" sz="1200" i="1"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BB6451F8-7F68-4A62-AC10-DD8B6DEBF8A7}" type="slidenum">
              <a:rPr lang="en-AU" smtClean="0"/>
              <a:t>25</a:t>
            </a:fld>
            <a:endParaRPr lang="en-AU" dirty="0"/>
          </a:p>
        </p:txBody>
      </p:sp>
    </p:spTree>
    <p:extLst>
      <p:ext uri="{BB962C8B-B14F-4D97-AF65-F5344CB8AC3E}">
        <p14:creationId xmlns:p14="http://schemas.microsoft.com/office/powerpoint/2010/main" val="15123917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AT" i="1" dirty="0" smtClean="0"/>
              <a:t>[For each ANLAS</a:t>
            </a:r>
            <a:r>
              <a:rPr lang="de-AT" i="1" baseline="0" dirty="0" smtClean="0"/>
              <a:t> </a:t>
            </a:r>
            <a:r>
              <a:rPr lang="de-AT" i="1" dirty="0" smtClean="0"/>
              <a:t>dimension, p</a:t>
            </a:r>
            <a:r>
              <a:rPr lang="de-AT" i="1" baseline="0" dirty="0" smtClean="0"/>
              <a:t>rovide </a:t>
            </a:r>
            <a:r>
              <a:rPr lang="en-US" sz="1200" i="1" kern="1200" dirty="0" smtClean="0">
                <a:solidFill>
                  <a:schemeClr val="tx1"/>
                </a:solidFill>
                <a:effectLst/>
                <a:latin typeface="+mn-lt"/>
                <a:ea typeface="+mn-ea"/>
                <a:cs typeface="+mn-cs"/>
              </a:rPr>
              <a:t>a summary of the main findings presented in the</a:t>
            </a:r>
            <a:r>
              <a:rPr lang="en-US" sz="1200" i="1" kern="1200" baseline="0" dirty="0" smtClean="0">
                <a:solidFill>
                  <a:schemeClr val="tx1"/>
                </a:solidFill>
                <a:effectLst/>
                <a:latin typeface="+mn-lt"/>
                <a:ea typeface="+mn-ea"/>
                <a:cs typeface="+mn-cs"/>
              </a:rPr>
              <a:t> key findings document</a:t>
            </a:r>
            <a:r>
              <a:rPr lang="en-US" sz="1200" i="1" kern="1200" dirty="0" smtClean="0">
                <a:solidFill>
                  <a:schemeClr val="tx1"/>
                </a:solidFill>
                <a:effectLst/>
                <a:latin typeface="+mn-lt"/>
                <a:ea typeface="+mn-ea"/>
                <a:cs typeface="+mn-cs"/>
              </a:rPr>
              <a:t>:</a:t>
            </a:r>
            <a:endParaRPr lang="en-AU" sz="1200" i="1"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i="1" kern="1200" dirty="0" smtClean="0">
                <a:solidFill>
                  <a:schemeClr val="tx1"/>
                </a:solidFill>
                <a:effectLst/>
                <a:latin typeface="+mn-lt"/>
                <a:ea typeface="+mn-ea"/>
                <a:cs typeface="+mn-cs"/>
              </a:rPr>
              <a:t>Highlight the main aspects for improvement and recommendations.</a:t>
            </a:r>
            <a:endParaRPr lang="en-AU" sz="1200" i="1"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i="1" kern="1200" dirty="0" smtClean="0">
                <a:solidFill>
                  <a:schemeClr val="tx1"/>
                </a:solidFill>
                <a:effectLst/>
                <a:latin typeface="+mn-lt"/>
                <a:ea typeface="+mn-ea"/>
                <a:cs typeface="+mn-cs"/>
              </a:rPr>
              <a:t>Highlight important connections and congruencies, as well as divergences and gaps between the quality objectives and the actual practices.</a:t>
            </a:r>
            <a:endParaRPr lang="en-AU" sz="1200" i="1"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i="1" kern="1200" dirty="0" smtClean="0">
                <a:solidFill>
                  <a:schemeClr val="tx1"/>
                </a:solidFill>
                <a:effectLst/>
                <a:latin typeface="+mn-lt"/>
                <a:ea typeface="+mn-ea"/>
                <a:cs typeface="+mn-cs"/>
              </a:rPr>
              <a:t>For dimension 2A: Discuss the findings for each large-scale assessment and examination included in the analysis, or summarize the findings as well as possible. Highlight any commonalities or discrepancies that may appear across the different programs or levels of school education.]</a:t>
            </a:r>
            <a:endParaRPr lang="en-AU" sz="1200" i="1"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BB6451F8-7F68-4A62-AC10-DD8B6DEBF8A7}" type="slidenum">
              <a:rPr lang="en-AU" smtClean="0"/>
              <a:t>26</a:t>
            </a:fld>
            <a:endParaRPr lang="en-AU" dirty="0"/>
          </a:p>
        </p:txBody>
      </p:sp>
    </p:spTree>
    <p:extLst>
      <p:ext uri="{BB962C8B-B14F-4D97-AF65-F5344CB8AC3E}">
        <p14:creationId xmlns:p14="http://schemas.microsoft.com/office/powerpoint/2010/main" val="8095589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AT" i="1" dirty="0" smtClean="0"/>
              <a:t>[For each ANLAS</a:t>
            </a:r>
            <a:r>
              <a:rPr lang="de-AT" i="1" baseline="0" dirty="0" smtClean="0"/>
              <a:t> </a:t>
            </a:r>
            <a:r>
              <a:rPr lang="de-AT" i="1" dirty="0" smtClean="0"/>
              <a:t>dimension, p</a:t>
            </a:r>
            <a:r>
              <a:rPr lang="de-AT" i="1" baseline="0" dirty="0" smtClean="0"/>
              <a:t>rovide </a:t>
            </a:r>
            <a:r>
              <a:rPr lang="en-US" sz="1200" i="1" kern="1200" dirty="0" smtClean="0">
                <a:solidFill>
                  <a:schemeClr val="tx1"/>
                </a:solidFill>
                <a:effectLst/>
                <a:latin typeface="+mn-lt"/>
                <a:ea typeface="+mn-ea"/>
                <a:cs typeface="+mn-cs"/>
              </a:rPr>
              <a:t>a summary of the main findings presented in the</a:t>
            </a:r>
            <a:r>
              <a:rPr lang="en-US" sz="1200" i="1" kern="1200" baseline="0" dirty="0" smtClean="0">
                <a:solidFill>
                  <a:schemeClr val="tx1"/>
                </a:solidFill>
                <a:effectLst/>
                <a:latin typeface="+mn-lt"/>
                <a:ea typeface="+mn-ea"/>
                <a:cs typeface="+mn-cs"/>
              </a:rPr>
              <a:t> key findings document</a:t>
            </a:r>
            <a:r>
              <a:rPr lang="en-US" sz="1200" i="1" kern="1200" dirty="0" smtClean="0">
                <a:solidFill>
                  <a:schemeClr val="tx1"/>
                </a:solidFill>
                <a:effectLst/>
                <a:latin typeface="+mn-lt"/>
                <a:ea typeface="+mn-ea"/>
                <a:cs typeface="+mn-cs"/>
              </a:rPr>
              <a:t>:</a:t>
            </a:r>
            <a:endParaRPr lang="en-AU" sz="1200" i="1"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i="1" kern="1200" dirty="0" smtClean="0">
                <a:solidFill>
                  <a:schemeClr val="tx1"/>
                </a:solidFill>
                <a:effectLst/>
                <a:latin typeface="+mn-lt"/>
                <a:ea typeface="+mn-ea"/>
                <a:cs typeface="+mn-cs"/>
              </a:rPr>
              <a:t>Highlight the main aspects for improvement and recommendations.</a:t>
            </a:r>
            <a:endParaRPr lang="en-AU" sz="1200" i="1"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i="1" kern="1200" dirty="0" smtClean="0">
                <a:solidFill>
                  <a:schemeClr val="tx1"/>
                </a:solidFill>
                <a:effectLst/>
                <a:latin typeface="+mn-lt"/>
                <a:ea typeface="+mn-ea"/>
                <a:cs typeface="+mn-cs"/>
              </a:rPr>
              <a:t>Highlight important connections and congruencies, as well as divergences and gaps between the quality objectives and the actual practices.</a:t>
            </a:r>
            <a:endParaRPr lang="en-AU" sz="1200" i="1"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i="1" kern="1200" dirty="0" smtClean="0">
                <a:solidFill>
                  <a:schemeClr val="tx1"/>
                </a:solidFill>
                <a:effectLst/>
                <a:latin typeface="+mn-lt"/>
                <a:ea typeface="+mn-ea"/>
                <a:cs typeface="+mn-cs"/>
              </a:rPr>
              <a:t>For dimension 2B: Discuss the findings for each level of school education that was analyzed separately, or summarize the findings as well as possible.</a:t>
            </a:r>
            <a:r>
              <a:rPr lang="en-US" sz="1200" i="1" kern="1200" baseline="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Highlight any commonalities or discrepancies that may appear across the different levels of school education.]</a:t>
            </a:r>
            <a:endParaRPr lang="en-AU"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endParaRPr lang="en-AU" sz="1200" i="1"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BB6451F8-7F68-4A62-AC10-DD8B6DEBF8A7}" type="slidenum">
              <a:rPr lang="en-AU" smtClean="0"/>
              <a:t>27</a:t>
            </a:fld>
            <a:endParaRPr lang="en-AU" dirty="0"/>
          </a:p>
        </p:txBody>
      </p:sp>
    </p:spTree>
    <p:extLst>
      <p:ext uri="{BB962C8B-B14F-4D97-AF65-F5344CB8AC3E}">
        <p14:creationId xmlns:p14="http://schemas.microsoft.com/office/powerpoint/2010/main" val="19601626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AT" i="1" dirty="0" smtClean="0"/>
              <a:t>[For each ANLAS</a:t>
            </a:r>
            <a:r>
              <a:rPr lang="de-AT" i="1" baseline="0" dirty="0" smtClean="0"/>
              <a:t> </a:t>
            </a:r>
            <a:r>
              <a:rPr lang="de-AT" i="1" dirty="0" smtClean="0"/>
              <a:t>dimension, p</a:t>
            </a:r>
            <a:r>
              <a:rPr lang="de-AT" i="1" baseline="0" dirty="0" smtClean="0"/>
              <a:t>rovide </a:t>
            </a:r>
            <a:r>
              <a:rPr lang="en-US" sz="1200" i="1" kern="1200" dirty="0" smtClean="0">
                <a:solidFill>
                  <a:schemeClr val="tx1"/>
                </a:solidFill>
                <a:effectLst/>
                <a:latin typeface="+mn-lt"/>
                <a:ea typeface="+mn-ea"/>
                <a:cs typeface="+mn-cs"/>
              </a:rPr>
              <a:t>a summary of the main findings presented in the</a:t>
            </a:r>
            <a:r>
              <a:rPr lang="en-US" sz="1200" i="1" kern="1200" baseline="0" dirty="0" smtClean="0">
                <a:solidFill>
                  <a:schemeClr val="tx1"/>
                </a:solidFill>
                <a:effectLst/>
                <a:latin typeface="+mn-lt"/>
                <a:ea typeface="+mn-ea"/>
                <a:cs typeface="+mn-cs"/>
              </a:rPr>
              <a:t> key findings document</a:t>
            </a:r>
            <a:r>
              <a:rPr lang="en-US" sz="1200" i="1" kern="1200" dirty="0" smtClean="0">
                <a:solidFill>
                  <a:schemeClr val="tx1"/>
                </a:solidFill>
                <a:effectLst/>
                <a:latin typeface="+mn-lt"/>
                <a:ea typeface="+mn-ea"/>
                <a:cs typeface="+mn-cs"/>
              </a:rPr>
              <a:t>:</a:t>
            </a:r>
            <a:endParaRPr lang="en-AU" sz="1200" i="1"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i="1" kern="1200" dirty="0" smtClean="0">
                <a:solidFill>
                  <a:schemeClr val="tx1"/>
                </a:solidFill>
                <a:effectLst/>
                <a:latin typeface="+mn-lt"/>
                <a:ea typeface="+mn-ea"/>
                <a:cs typeface="+mn-cs"/>
              </a:rPr>
              <a:t>Highlight the main aspects for improvement and recommendations.</a:t>
            </a:r>
            <a:endParaRPr lang="en-AU" sz="1200" i="1"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i="1" kern="1200" dirty="0" smtClean="0">
                <a:solidFill>
                  <a:schemeClr val="tx1"/>
                </a:solidFill>
                <a:effectLst/>
                <a:latin typeface="+mn-lt"/>
                <a:ea typeface="+mn-ea"/>
                <a:cs typeface="+mn-cs"/>
              </a:rPr>
              <a:t>Highlight important connections and congruencies, as well as divergences and gaps between the quality objectives and the actual practices.</a:t>
            </a:r>
            <a:endParaRPr lang="en-AU" sz="1200" i="1"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BB6451F8-7F68-4A62-AC10-DD8B6DEBF8A7}" type="slidenum">
              <a:rPr lang="en-AU" smtClean="0"/>
              <a:t>28</a:t>
            </a:fld>
            <a:endParaRPr lang="en-AU" dirty="0"/>
          </a:p>
        </p:txBody>
      </p:sp>
    </p:spTree>
    <p:extLst>
      <p:ext uri="{BB962C8B-B14F-4D97-AF65-F5344CB8AC3E}">
        <p14:creationId xmlns:p14="http://schemas.microsoft.com/office/powerpoint/2010/main" val="34068556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[Briefly describe how the findings of ANLAS will be disseminated</a:t>
            </a:r>
            <a:r>
              <a:rPr lang="en-US" sz="1200" i="1" kern="1200" baseline="0" dirty="0" smtClean="0">
                <a:solidFill>
                  <a:schemeClr val="tx1"/>
                </a:solidFill>
                <a:effectLst/>
                <a:latin typeface="+mn-lt"/>
                <a:ea typeface="+mn-ea"/>
                <a:cs typeface="+mn-cs"/>
              </a:rPr>
              <a:t> based on section 4.1 of the ANLAS report. </a:t>
            </a:r>
            <a:r>
              <a:rPr lang="en-US" sz="1200" i="1" kern="1200" dirty="0" smtClean="0">
                <a:solidFill>
                  <a:schemeClr val="tx1"/>
                </a:solidFill>
                <a:effectLst/>
                <a:latin typeface="+mn-lt"/>
                <a:ea typeface="+mn-ea"/>
                <a:cs typeface="+mn-cs"/>
              </a:rPr>
              <a:t>For example, provide a screenshot of the completed ANLAS dissemination strategy.</a:t>
            </a:r>
            <a:r>
              <a:rPr lang="en-US" sz="1200" i="1" kern="1200" baseline="0" dirty="0" smtClean="0">
                <a:solidFill>
                  <a:schemeClr val="tx1"/>
                </a:solidFill>
                <a:effectLst/>
                <a:latin typeface="+mn-lt"/>
                <a:ea typeface="+mn-ea"/>
                <a:cs typeface="+mn-cs"/>
              </a:rPr>
              <a:t> Add additional slides as needed.]</a:t>
            </a:r>
            <a:endParaRPr lang="en-AU" dirty="0"/>
          </a:p>
        </p:txBody>
      </p:sp>
      <p:sp>
        <p:nvSpPr>
          <p:cNvPr id="4" name="Slide Number Placeholder 3"/>
          <p:cNvSpPr>
            <a:spLocks noGrp="1"/>
          </p:cNvSpPr>
          <p:nvPr>
            <p:ph type="sldNum" sz="quarter" idx="10"/>
          </p:nvPr>
        </p:nvSpPr>
        <p:spPr/>
        <p:txBody>
          <a:bodyPr/>
          <a:lstStyle/>
          <a:p>
            <a:fld id="{BB6451F8-7F68-4A62-AC10-DD8B6DEBF8A7}" type="slidenum">
              <a:rPr lang="en-AU" smtClean="0"/>
              <a:t>30</a:t>
            </a:fld>
            <a:endParaRPr lang="en-AU" dirty="0"/>
          </a:p>
        </p:txBody>
      </p:sp>
    </p:spTree>
    <p:extLst>
      <p:ext uri="{BB962C8B-B14F-4D97-AF65-F5344CB8AC3E}">
        <p14:creationId xmlns:p14="http://schemas.microsoft.com/office/powerpoint/2010/main" val="3089036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i="1" kern="1200" dirty="0" smtClean="0">
                <a:solidFill>
                  <a:schemeClr val="tx1"/>
                </a:solidFill>
                <a:effectLst/>
                <a:latin typeface="+mn-lt"/>
                <a:ea typeface="+mn-ea"/>
                <a:cs typeface="+mn-cs"/>
              </a:rPr>
              <a:t>[Briefly describe how the ANLAS findings will be used based on the key findings document.</a:t>
            </a:r>
            <a:r>
              <a:rPr lang="en-US" sz="1200" i="1" kern="1200" baseline="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Focus on how the recommendations will feed into national education sector planning process or other policy processes. Adapt the title</a:t>
            </a:r>
            <a:r>
              <a:rPr lang="en-US" sz="1200" i="1" kern="1200" baseline="0" dirty="0" smtClean="0">
                <a:solidFill>
                  <a:schemeClr val="tx1"/>
                </a:solidFill>
                <a:effectLst/>
                <a:latin typeface="+mn-lt"/>
                <a:ea typeface="+mn-ea"/>
                <a:cs typeface="+mn-cs"/>
              </a:rPr>
              <a:t> as needed.]</a:t>
            </a:r>
          </a:p>
          <a:p>
            <a:pPr marL="171450" indent="-171450">
              <a:buFont typeface="Arial" panose="020B0604020202020204" pitchFamily="34" charset="0"/>
              <a:buChar char="•"/>
            </a:pPr>
            <a:endParaRPr lang="en-US" sz="1200" i="1" kern="1200" baseline="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i="1" kern="1200" baseline="0" dirty="0" smtClean="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Depending on the dissemination</a:t>
            </a:r>
            <a:r>
              <a:rPr lang="en-US" sz="1200" i="1" kern="1200" baseline="0" dirty="0" smtClean="0">
                <a:solidFill>
                  <a:schemeClr val="tx1"/>
                </a:solidFill>
                <a:effectLst/>
                <a:latin typeface="+mn-lt"/>
                <a:ea typeface="+mn-ea"/>
                <a:cs typeface="+mn-cs"/>
              </a:rPr>
              <a:t> activity, you may wish to provide more detailed information about using the ANLAS findings based on section 4.2 </a:t>
            </a:r>
            <a:r>
              <a:rPr lang="en-US" sz="1200" i="1" kern="1200" dirty="0" smtClean="0">
                <a:solidFill>
                  <a:schemeClr val="tx1"/>
                </a:solidFill>
                <a:effectLst/>
                <a:latin typeface="+mn-lt"/>
                <a:ea typeface="+mn-ea"/>
                <a:cs typeface="+mn-cs"/>
              </a:rPr>
              <a:t>of the ANLAS report. For example, provide a screenshot of Exhibit 4 in the ANLAS report to illustrate how and at which stages the ANLAS findings are</a:t>
            </a:r>
            <a:r>
              <a:rPr lang="en-US" sz="1200" i="1" kern="1200" baseline="0" dirty="0" smtClean="0">
                <a:solidFill>
                  <a:schemeClr val="tx1"/>
                </a:solidFill>
                <a:effectLst/>
                <a:latin typeface="+mn-lt"/>
                <a:ea typeface="+mn-ea"/>
                <a:cs typeface="+mn-cs"/>
              </a:rPr>
              <a:t> likely to</a:t>
            </a:r>
            <a:r>
              <a:rPr lang="en-US" sz="1200" i="1" kern="1200" dirty="0" smtClean="0">
                <a:solidFill>
                  <a:schemeClr val="tx1"/>
                </a:solidFill>
                <a:effectLst/>
                <a:latin typeface="+mn-lt"/>
                <a:ea typeface="+mn-ea"/>
                <a:cs typeface="+mn-cs"/>
              </a:rPr>
              <a:t> be used in the national education sector planning process</a:t>
            </a:r>
            <a:r>
              <a:rPr lang="en-US" sz="1200" i="1" kern="1200" baseline="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and/or other relevant policy processes.]</a:t>
            </a:r>
          </a:p>
          <a:p>
            <a:pPr marL="171450" indent="-171450">
              <a:buFont typeface="Arial" panose="020B0604020202020204" pitchFamily="34" charset="0"/>
              <a:buChar char="•"/>
            </a:pPr>
            <a:endParaRPr lang="en-US" sz="1200" i="1"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i="1" kern="1200" dirty="0" smtClean="0">
                <a:solidFill>
                  <a:schemeClr val="tx1"/>
                </a:solidFill>
                <a:effectLst/>
                <a:latin typeface="+mn-lt"/>
                <a:ea typeface="+mn-ea"/>
                <a:cs typeface="+mn-cs"/>
              </a:rPr>
              <a:t>[Add additional</a:t>
            </a:r>
            <a:r>
              <a:rPr lang="en-US" sz="1200" i="1" kern="1200" baseline="0" dirty="0" smtClean="0">
                <a:solidFill>
                  <a:schemeClr val="tx1"/>
                </a:solidFill>
                <a:effectLst/>
                <a:latin typeface="+mn-lt"/>
                <a:ea typeface="+mn-ea"/>
                <a:cs typeface="+mn-cs"/>
              </a:rPr>
              <a:t> slides as needed.]</a:t>
            </a:r>
            <a:endParaRPr lang="en-US" i="1" dirty="0"/>
          </a:p>
        </p:txBody>
      </p:sp>
      <p:sp>
        <p:nvSpPr>
          <p:cNvPr id="4" name="Slide Number Placeholder 3"/>
          <p:cNvSpPr>
            <a:spLocks noGrp="1"/>
          </p:cNvSpPr>
          <p:nvPr>
            <p:ph type="sldNum" sz="quarter" idx="10"/>
          </p:nvPr>
        </p:nvSpPr>
        <p:spPr/>
        <p:txBody>
          <a:bodyPr/>
          <a:lstStyle/>
          <a:p>
            <a:fld id="{BB6451F8-7F68-4A62-AC10-DD8B6DEBF8A7}" type="slidenum">
              <a:rPr lang="en-AU" smtClean="0"/>
              <a:t>31</a:t>
            </a:fld>
            <a:endParaRPr lang="en-AU" dirty="0"/>
          </a:p>
        </p:txBody>
      </p:sp>
    </p:spTree>
    <p:extLst>
      <p:ext uri="{BB962C8B-B14F-4D97-AF65-F5344CB8AC3E}">
        <p14:creationId xmlns:p14="http://schemas.microsoft.com/office/powerpoint/2010/main" val="40005589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i="1" kern="1200" dirty="0" smtClean="0">
                <a:solidFill>
                  <a:schemeClr val="tx1"/>
                </a:solidFill>
                <a:effectLst/>
                <a:latin typeface="+mn-lt"/>
                <a:ea typeface="+mn-ea"/>
                <a:cs typeface="+mn-cs"/>
              </a:rPr>
              <a:t>[Briefly describe how the ANLAS findings will be used based on the key findings document.</a:t>
            </a:r>
            <a:r>
              <a:rPr lang="en-US" sz="1200" i="1" kern="1200" baseline="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Focus on how the recommendations will feed into national education sector planning process or other policy processes. Adapt the title</a:t>
            </a:r>
            <a:r>
              <a:rPr lang="en-US" sz="1200" i="1" kern="1200" baseline="0" dirty="0" smtClean="0">
                <a:solidFill>
                  <a:schemeClr val="tx1"/>
                </a:solidFill>
                <a:effectLst/>
                <a:latin typeface="+mn-lt"/>
                <a:ea typeface="+mn-ea"/>
                <a:cs typeface="+mn-cs"/>
              </a:rPr>
              <a:t> as needed.]</a:t>
            </a:r>
          </a:p>
          <a:p>
            <a:pPr marL="171450" indent="-171450">
              <a:buFont typeface="Arial" panose="020B0604020202020204" pitchFamily="34" charset="0"/>
              <a:buChar char="•"/>
            </a:pPr>
            <a:endParaRPr lang="en-US" sz="1200" i="1" kern="1200" baseline="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i="1" kern="1200" baseline="0" dirty="0" smtClean="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Depending on the dissemination</a:t>
            </a:r>
            <a:r>
              <a:rPr lang="en-US" sz="1200" i="1" kern="1200" baseline="0" dirty="0" smtClean="0">
                <a:solidFill>
                  <a:schemeClr val="tx1"/>
                </a:solidFill>
                <a:effectLst/>
                <a:latin typeface="+mn-lt"/>
                <a:ea typeface="+mn-ea"/>
                <a:cs typeface="+mn-cs"/>
              </a:rPr>
              <a:t> activity, you may wish to provide more detailed information about using the ANLAS findings based on section 4.2 </a:t>
            </a:r>
            <a:r>
              <a:rPr lang="en-US" sz="1200" i="1" kern="1200" dirty="0" smtClean="0">
                <a:solidFill>
                  <a:schemeClr val="tx1"/>
                </a:solidFill>
                <a:effectLst/>
                <a:latin typeface="+mn-lt"/>
                <a:ea typeface="+mn-ea"/>
                <a:cs typeface="+mn-cs"/>
              </a:rPr>
              <a:t>of the ANLAS report. For example, provide a screenshot of Exhibit 4 in the ANLAS report to illustrate how and at which stages the ANLAS findings are</a:t>
            </a:r>
            <a:r>
              <a:rPr lang="en-US" sz="1200" i="1" kern="1200" baseline="0" dirty="0" smtClean="0">
                <a:solidFill>
                  <a:schemeClr val="tx1"/>
                </a:solidFill>
                <a:effectLst/>
                <a:latin typeface="+mn-lt"/>
                <a:ea typeface="+mn-ea"/>
                <a:cs typeface="+mn-cs"/>
              </a:rPr>
              <a:t> likely to</a:t>
            </a:r>
            <a:r>
              <a:rPr lang="en-US" sz="1200" i="1" kern="1200" dirty="0" smtClean="0">
                <a:solidFill>
                  <a:schemeClr val="tx1"/>
                </a:solidFill>
                <a:effectLst/>
                <a:latin typeface="+mn-lt"/>
                <a:ea typeface="+mn-ea"/>
                <a:cs typeface="+mn-cs"/>
              </a:rPr>
              <a:t> be used in the national education sector planning process</a:t>
            </a:r>
            <a:r>
              <a:rPr lang="en-US" sz="1200" i="1" kern="1200" baseline="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and/or other relevant policy processes.]</a:t>
            </a:r>
          </a:p>
          <a:p>
            <a:pPr marL="171450" indent="-171450">
              <a:buFont typeface="Arial" panose="020B0604020202020204" pitchFamily="34" charset="0"/>
              <a:buChar char="•"/>
            </a:pPr>
            <a:endParaRPr lang="en-US" sz="1200" i="1"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i="1" kern="1200" dirty="0" smtClean="0">
                <a:solidFill>
                  <a:schemeClr val="tx1"/>
                </a:solidFill>
                <a:effectLst/>
                <a:latin typeface="+mn-lt"/>
                <a:ea typeface="+mn-ea"/>
                <a:cs typeface="+mn-cs"/>
              </a:rPr>
              <a:t>[Add additional</a:t>
            </a:r>
            <a:r>
              <a:rPr lang="en-US" sz="1200" i="1" kern="1200" baseline="0" dirty="0" smtClean="0">
                <a:solidFill>
                  <a:schemeClr val="tx1"/>
                </a:solidFill>
                <a:effectLst/>
                <a:latin typeface="+mn-lt"/>
                <a:ea typeface="+mn-ea"/>
                <a:cs typeface="+mn-cs"/>
              </a:rPr>
              <a:t> slides as needed.]</a:t>
            </a:r>
            <a:endParaRPr lang="en-US" i="1" dirty="0"/>
          </a:p>
        </p:txBody>
      </p:sp>
      <p:sp>
        <p:nvSpPr>
          <p:cNvPr id="4" name="Slide Number Placeholder 3"/>
          <p:cNvSpPr>
            <a:spLocks noGrp="1"/>
          </p:cNvSpPr>
          <p:nvPr>
            <p:ph type="sldNum" sz="quarter" idx="10"/>
          </p:nvPr>
        </p:nvSpPr>
        <p:spPr/>
        <p:txBody>
          <a:bodyPr/>
          <a:lstStyle/>
          <a:p>
            <a:fld id="{BB6451F8-7F68-4A62-AC10-DD8B6DEBF8A7}" type="slidenum">
              <a:rPr lang="en-AU" smtClean="0"/>
              <a:t>32</a:t>
            </a:fld>
            <a:endParaRPr lang="en-AU" dirty="0"/>
          </a:p>
        </p:txBody>
      </p:sp>
    </p:spTree>
    <p:extLst>
      <p:ext uri="{BB962C8B-B14F-4D97-AF65-F5344CB8AC3E}">
        <p14:creationId xmlns:p14="http://schemas.microsoft.com/office/powerpoint/2010/main" val="18191812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i="1" dirty="0" smtClean="0"/>
              <a:t>[See chapter</a:t>
            </a:r>
            <a:r>
              <a:rPr lang="en-AU" i="1" baseline="0" dirty="0" smtClean="0"/>
              <a:t> 1 of the ANLAS manual for more information.]</a:t>
            </a:r>
            <a:endParaRPr lang="en-AU" i="1" dirty="0"/>
          </a:p>
        </p:txBody>
      </p:sp>
      <p:sp>
        <p:nvSpPr>
          <p:cNvPr id="4" name="Slide Number Placeholder 3"/>
          <p:cNvSpPr>
            <a:spLocks noGrp="1"/>
          </p:cNvSpPr>
          <p:nvPr>
            <p:ph type="sldNum" sz="quarter" idx="10"/>
          </p:nvPr>
        </p:nvSpPr>
        <p:spPr/>
        <p:txBody>
          <a:bodyPr/>
          <a:lstStyle/>
          <a:p>
            <a:fld id="{BB6451F8-7F68-4A62-AC10-DD8B6DEBF8A7}" type="slidenum">
              <a:rPr lang="en-AU" smtClean="0"/>
              <a:t>4</a:t>
            </a:fld>
            <a:endParaRPr lang="en-AU" dirty="0"/>
          </a:p>
        </p:txBody>
      </p:sp>
    </p:spTree>
    <p:extLst>
      <p:ext uri="{BB962C8B-B14F-4D97-AF65-F5344CB8AC3E}">
        <p14:creationId xmlns:p14="http://schemas.microsoft.com/office/powerpoint/2010/main" val="190216041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i="1" dirty="0" smtClean="0"/>
              <a:t>[Facilitate</a:t>
            </a:r>
            <a:r>
              <a:rPr lang="en-AU" i="1" baseline="0" dirty="0" smtClean="0"/>
              <a:t> a discussion to support </a:t>
            </a:r>
            <a:r>
              <a:rPr lang="en-US" sz="1200" i="1" kern="1200" dirty="0" smtClean="0">
                <a:solidFill>
                  <a:schemeClr val="tx1"/>
                </a:solidFill>
                <a:effectLst/>
                <a:latin typeface="+mn-lt"/>
                <a:ea typeface="+mn-ea"/>
                <a:cs typeface="+mn-cs"/>
              </a:rPr>
              <a:t>broad application of the ANLAS findings and recommendations. </a:t>
            </a:r>
            <a:r>
              <a:rPr lang="en-AU" i="1" dirty="0" smtClean="0"/>
              <a:t>For</a:t>
            </a:r>
            <a:r>
              <a:rPr lang="en-AU" i="1" baseline="0" dirty="0" smtClean="0"/>
              <a:t> example, provide some guiding questions for the discussion.]</a:t>
            </a:r>
            <a:endParaRPr lang="en-AU" i="1" dirty="0"/>
          </a:p>
        </p:txBody>
      </p:sp>
      <p:sp>
        <p:nvSpPr>
          <p:cNvPr id="4" name="Slide Number Placeholder 3"/>
          <p:cNvSpPr>
            <a:spLocks noGrp="1"/>
          </p:cNvSpPr>
          <p:nvPr>
            <p:ph type="sldNum" sz="quarter" idx="10"/>
          </p:nvPr>
        </p:nvSpPr>
        <p:spPr/>
        <p:txBody>
          <a:bodyPr/>
          <a:lstStyle/>
          <a:p>
            <a:fld id="{BB6451F8-7F68-4A62-AC10-DD8B6DEBF8A7}" type="slidenum">
              <a:rPr lang="en-AU" smtClean="0"/>
              <a:t>33</a:t>
            </a:fld>
            <a:endParaRPr lang="en-AU" dirty="0"/>
          </a:p>
        </p:txBody>
      </p:sp>
    </p:spTree>
    <p:extLst>
      <p:ext uri="{BB962C8B-B14F-4D97-AF65-F5344CB8AC3E}">
        <p14:creationId xmlns:p14="http://schemas.microsoft.com/office/powerpoint/2010/main" val="5323417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AT" i="1" dirty="0" smtClean="0"/>
              <a:t>[References that appear on the introduction slides are provided here. Add any further references that are used in this</a:t>
            </a:r>
            <a:r>
              <a:rPr lang="de-AT" i="1" baseline="0" dirty="0" smtClean="0"/>
              <a:t> presentation.]</a:t>
            </a:r>
          </a:p>
        </p:txBody>
      </p:sp>
      <p:sp>
        <p:nvSpPr>
          <p:cNvPr id="4" name="Slide Number Placeholder 3"/>
          <p:cNvSpPr>
            <a:spLocks noGrp="1"/>
          </p:cNvSpPr>
          <p:nvPr>
            <p:ph type="sldNum" sz="quarter" idx="10"/>
          </p:nvPr>
        </p:nvSpPr>
        <p:spPr/>
        <p:txBody>
          <a:bodyPr/>
          <a:lstStyle/>
          <a:p>
            <a:fld id="{BB6451F8-7F68-4A62-AC10-DD8B6DEBF8A7}" type="slidenum">
              <a:rPr lang="en-AU" smtClean="0"/>
              <a:t>34</a:t>
            </a:fld>
            <a:endParaRPr lang="en-AU" dirty="0"/>
          </a:p>
        </p:txBody>
      </p:sp>
    </p:spTree>
    <p:extLst>
      <p:ext uri="{BB962C8B-B14F-4D97-AF65-F5344CB8AC3E}">
        <p14:creationId xmlns:p14="http://schemas.microsoft.com/office/powerpoint/2010/main" val="16422797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i="1" dirty="0" smtClean="0"/>
              <a:t>[See chapter</a:t>
            </a:r>
            <a:r>
              <a:rPr lang="en-AU" i="1" baseline="0" dirty="0" smtClean="0"/>
              <a:t> 1 of the ANLAS manual for more information.]</a:t>
            </a:r>
            <a:endParaRPr lang="en-AU" i="1" dirty="0"/>
          </a:p>
        </p:txBody>
      </p:sp>
      <p:sp>
        <p:nvSpPr>
          <p:cNvPr id="4" name="Slide Number Placeholder 3"/>
          <p:cNvSpPr>
            <a:spLocks noGrp="1"/>
          </p:cNvSpPr>
          <p:nvPr>
            <p:ph type="sldNum" sz="quarter" idx="10"/>
          </p:nvPr>
        </p:nvSpPr>
        <p:spPr/>
        <p:txBody>
          <a:bodyPr/>
          <a:lstStyle/>
          <a:p>
            <a:fld id="{BB6451F8-7F68-4A62-AC10-DD8B6DEBF8A7}" type="slidenum">
              <a:rPr lang="en-AU" smtClean="0"/>
              <a:t>5</a:t>
            </a:fld>
            <a:endParaRPr lang="en-AU" dirty="0"/>
          </a:p>
        </p:txBody>
      </p:sp>
    </p:spTree>
    <p:extLst>
      <p:ext uri="{BB962C8B-B14F-4D97-AF65-F5344CB8AC3E}">
        <p14:creationId xmlns:p14="http://schemas.microsoft.com/office/powerpoint/2010/main" val="893230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0" u="none" kern="1200" dirty="0" smtClean="0">
                <a:solidFill>
                  <a:schemeClr val="tx1"/>
                </a:solidFill>
                <a:effectLst/>
                <a:latin typeface="+mn-lt"/>
                <a:ea typeface="+mn-ea"/>
                <a:cs typeface="+mn-cs"/>
              </a:rPr>
              <a:t>This</a:t>
            </a:r>
            <a:r>
              <a:rPr lang="en-US" sz="1200" i="0" u="none" kern="1200" baseline="0" dirty="0" smtClean="0">
                <a:solidFill>
                  <a:schemeClr val="tx1"/>
                </a:solidFill>
                <a:effectLst/>
                <a:latin typeface="+mn-lt"/>
                <a:ea typeface="+mn-ea"/>
                <a:cs typeface="+mn-cs"/>
              </a:rPr>
              <a:t> focus of the analysis </a:t>
            </a:r>
            <a:r>
              <a:rPr lang="en-US" sz="1200" i="0" u="none" kern="1200" dirty="0" smtClean="0">
                <a:solidFill>
                  <a:schemeClr val="tx1"/>
                </a:solidFill>
                <a:effectLst/>
                <a:latin typeface="+mn-lt"/>
                <a:ea typeface="+mn-ea"/>
                <a:cs typeface="+mn-cs"/>
              </a:rPr>
              <a:t>is illustrated in the </a:t>
            </a:r>
            <a:r>
              <a:rPr lang="en-US" sz="1200" b="1" i="0" u="none" kern="1200" dirty="0" smtClean="0">
                <a:solidFill>
                  <a:schemeClr val="tx1"/>
                </a:solidFill>
                <a:effectLst/>
                <a:latin typeface="+mn-lt"/>
                <a:ea typeface="+mn-ea"/>
                <a:cs typeface="+mn-cs"/>
              </a:rPr>
              <a:t>ANLAS model, </a:t>
            </a:r>
            <a:r>
              <a:rPr lang="en-US" sz="1200" i="0" u="none" kern="1200" dirty="0" smtClean="0">
                <a:solidFill>
                  <a:schemeClr val="tx1"/>
                </a:solidFill>
                <a:effectLst/>
                <a:latin typeface="+mn-lt"/>
                <a:ea typeface="+mn-ea"/>
                <a:cs typeface="+mn-cs"/>
              </a:rPr>
              <a:t>w</a:t>
            </a:r>
            <a:r>
              <a:rPr lang="en-US" sz="1200" i="0" u="none" kern="1200" baseline="0" dirty="0" smtClean="0">
                <a:solidFill>
                  <a:schemeClr val="tx1"/>
                </a:solidFill>
                <a:effectLst/>
                <a:latin typeface="+mn-lt"/>
                <a:ea typeface="+mn-ea"/>
                <a:cs typeface="+mn-cs"/>
              </a:rPr>
              <a:t>hich </a:t>
            </a:r>
            <a:r>
              <a:rPr lang="en-US" sz="1200" i="0" u="none" kern="1200" dirty="0" smtClean="0">
                <a:solidFill>
                  <a:schemeClr val="tx1"/>
                </a:solidFill>
                <a:effectLst/>
                <a:latin typeface="+mn-lt"/>
                <a:ea typeface="+mn-ea"/>
                <a:cs typeface="+mn-cs"/>
              </a:rPr>
              <a:t>provides the framework for the qualitative analysis of national learning assessment systems (ACER 2019).</a:t>
            </a:r>
          </a:p>
          <a:p>
            <a:endParaRPr lang="en-US" sz="1200" i="0" u="none"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0" u="none" kern="1200" dirty="0" smtClean="0">
                <a:solidFill>
                  <a:schemeClr val="tx1"/>
                </a:solidFill>
                <a:effectLst/>
                <a:latin typeface="+mn-lt"/>
                <a:ea typeface="+mn-ea"/>
                <a:cs typeface="+mn-cs"/>
              </a:rPr>
              <a:t>The three dimensions – context of the assessment system, quality of assessment programs and coherence of the assessment system – and the cross-dimensional element of application of knowledge and 21</a:t>
            </a:r>
            <a:r>
              <a:rPr lang="en-US" sz="1200" i="0" u="none" kern="1200" baseline="30000" dirty="0" smtClean="0">
                <a:solidFill>
                  <a:schemeClr val="tx1"/>
                </a:solidFill>
                <a:effectLst/>
                <a:latin typeface="+mn-lt"/>
                <a:ea typeface="+mn-ea"/>
                <a:cs typeface="+mn-cs"/>
              </a:rPr>
              <a:t>st</a:t>
            </a:r>
            <a:r>
              <a:rPr lang="en-US" sz="1200" i="0" u="none" kern="1200" dirty="0" smtClean="0">
                <a:solidFill>
                  <a:schemeClr val="tx1"/>
                </a:solidFill>
                <a:effectLst/>
                <a:latin typeface="+mn-lt"/>
                <a:ea typeface="+mn-ea"/>
                <a:cs typeface="+mn-cs"/>
              </a:rPr>
              <a:t> century skills are integrated to favor the use of assessment data in education policy and practice, with the ultimate aim to improve learning.</a:t>
            </a:r>
            <a:endParaRPr lang="en-AU" sz="1200" i="0" u="none" strike="noStrike" kern="1200" dirty="0" smtClean="0">
              <a:solidFill>
                <a:schemeClr val="tx1"/>
              </a:solidFill>
              <a:effectLst>
                <a:glow>
                  <a:srgbClr val="000000"/>
                </a:glow>
                <a:outerShdw sx="0" sy="0">
                  <a:srgbClr val="000000"/>
                </a:outerShdw>
                <a:reflection stA="0" endPos="0" fadeDir="0" sx="0" sy="0"/>
              </a:effectLst>
              <a:latin typeface="+mn-lt"/>
              <a:ea typeface="+mn-ea"/>
              <a:cs typeface="+mn-cs"/>
            </a:endParaRPr>
          </a:p>
          <a:p>
            <a:endParaRPr lang="en-US" sz="1200" kern="1200" dirty="0" smtClean="0">
              <a:solidFill>
                <a:schemeClr val="tx1"/>
              </a:solidFill>
              <a:effectLst/>
              <a:latin typeface="+mn-lt"/>
              <a:ea typeface="+mn-ea"/>
              <a:cs typeface="+mn-cs"/>
            </a:endParaRPr>
          </a:p>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lang="en-AU" baseline="0" dirty="0" smtClean="0"/>
              <a:t>The dimension </a:t>
            </a:r>
            <a:r>
              <a:rPr lang="en-US" sz="1200" i="1" u="none" strike="noStrike" kern="1200" dirty="0" smtClean="0">
                <a:solidFill>
                  <a:schemeClr val="tx1"/>
                </a:solidFill>
                <a:effectLst>
                  <a:glow>
                    <a:srgbClr val="000000"/>
                  </a:glow>
                  <a:outerShdw sx="0" sy="0">
                    <a:srgbClr val="000000"/>
                  </a:outerShdw>
                  <a:reflection stA="0" endPos="0" fadeDir="0" sx="0" sy="0"/>
                </a:effectLst>
                <a:latin typeface="+mn-lt"/>
                <a:ea typeface="+mn-ea"/>
                <a:cs typeface="+mn-cs"/>
              </a:rPr>
              <a:t>Context of the assessment system</a:t>
            </a:r>
            <a:r>
              <a:rPr lang="en-US" sz="1200" i="0" u="none" strike="noStrike" kern="1200" baseline="0" dirty="0" smtClean="0">
                <a:solidFill>
                  <a:schemeClr val="tx1"/>
                </a:solidFill>
                <a:effectLst>
                  <a:glow>
                    <a:srgbClr val="000000"/>
                  </a:glow>
                  <a:outerShdw sx="0" sy="0">
                    <a:srgbClr val="000000"/>
                  </a:outerShdw>
                  <a:reflection stA="0" endPos="0" fadeDir="0" sx="0" sy="0"/>
                </a:effectLst>
                <a:latin typeface="+mn-lt"/>
                <a:ea typeface="+mn-ea"/>
                <a:cs typeface="+mn-cs"/>
              </a:rPr>
              <a:t> </a:t>
            </a:r>
            <a:r>
              <a:rPr lang="en-AU" baseline="0" dirty="0" smtClean="0"/>
              <a:t>covers four key areas: </a:t>
            </a:r>
            <a:r>
              <a:rPr lang="en-AU" i="1" baseline="0" dirty="0" smtClean="0"/>
              <a:t>[read key areas from slide].</a:t>
            </a:r>
          </a:p>
          <a:p>
            <a:pPr marL="171450" lvl="0" indent="-171450" fontAlgn="base">
              <a:buFont typeface="Arial" panose="020B0604020202020204" pitchFamily="34" charset="0"/>
              <a:buChar char="•"/>
            </a:pPr>
            <a:r>
              <a:rPr lang="en-AU" baseline="0" dirty="0" smtClean="0"/>
              <a:t>The dimension </a:t>
            </a:r>
            <a:r>
              <a:rPr lang="en-US" sz="1200" i="1" u="none" strike="noStrike" kern="1200" dirty="0" smtClean="0">
                <a:solidFill>
                  <a:schemeClr val="tx1"/>
                </a:solidFill>
                <a:effectLst>
                  <a:glow>
                    <a:srgbClr val="000000"/>
                  </a:glow>
                  <a:outerShdw sx="0" sy="0">
                    <a:srgbClr val="000000"/>
                  </a:outerShdw>
                  <a:reflection stA="0" endPos="0" fadeDir="0" sx="0" sy="0"/>
                </a:effectLst>
                <a:latin typeface="+mn-lt"/>
                <a:ea typeface="+mn-ea"/>
                <a:cs typeface="+mn-cs"/>
              </a:rPr>
              <a:t>Quality of assessment programs</a:t>
            </a:r>
            <a:r>
              <a:rPr lang="en-US" sz="1200" i="1" u="none" strike="noStrike" kern="1200" baseline="0" dirty="0" smtClean="0">
                <a:solidFill>
                  <a:schemeClr val="tx1"/>
                </a:solidFill>
                <a:effectLst>
                  <a:glow>
                    <a:srgbClr val="000000"/>
                  </a:glow>
                  <a:outerShdw sx="0" sy="0">
                    <a:srgbClr val="000000"/>
                  </a:outerShdw>
                  <a:reflection stA="0" endPos="0" fadeDir="0" sx="0" sy="0"/>
                </a:effectLst>
                <a:latin typeface="+mn-lt"/>
                <a:ea typeface="+mn-ea"/>
                <a:cs typeface="+mn-cs"/>
              </a:rPr>
              <a:t> </a:t>
            </a:r>
            <a:r>
              <a:rPr lang="en-US" sz="1200" i="0" u="none" strike="noStrike" kern="1200" baseline="0" dirty="0" smtClean="0">
                <a:solidFill>
                  <a:schemeClr val="tx1"/>
                </a:solidFill>
                <a:effectLst>
                  <a:glow>
                    <a:srgbClr val="000000"/>
                  </a:glow>
                  <a:outerShdw sx="0" sy="0">
                    <a:srgbClr val="000000"/>
                  </a:outerShdw>
                  <a:reflection stA="0" endPos="0" fadeDir="0" sx="0" sy="0"/>
                </a:effectLst>
                <a:latin typeface="+mn-lt"/>
                <a:ea typeface="+mn-ea"/>
                <a:cs typeface="+mn-cs"/>
              </a:rPr>
              <a:t>covers important quality aspects of </a:t>
            </a:r>
            <a:r>
              <a:rPr lang="en-US" sz="1200" u="none" strike="noStrike" kern="1200" dirty="0" smtClean="0">
                <a:solidFill>
                  <a:schemeClr val="tx1"/>
                </a:solidFill>
                <a:effectLst>
                  <a:glow>
                    <a:srgbClr val="000000"/>
                  </a:glow>
                  <a:outerShdw sx="0" sy="0">
                    <a:srgbClr val="000000"/>
                  </a:outerShdw>
                  <a:reflection stA="0" endPos="0" fadeDir="0" sx="0" sy="0"/>
                </a:effectLst>
                <a:latin typeface="+mn-lt"/>
                <a:ea typeface="+mn-ea"/>
                <a:cs typeface="+mn-cs"/>
              </a:rPr>
              <a:t>large-scale assessment</a:t>
            </a:r>
            <a:r>
              <a:rPr lang="en-US" sz="1200" u="none" strike="noStrike" kern="1200" baseline="0" dirty="0" smtClean="0">
                <a:solidFill>
                  <a:schemeClr val="tx1"/>
                </a:solidFill>
                <a:effectLst>
                  <a:glow>
                    <a:srgbClr val="000000"/>
                  </a:glow>
                  <a:outerShdw sx="0" sy="0">
                    <a:srgbClr val="000000"/>
                  </a:outerShdw>
                  <a:reflection stA="0" endPos="0" fadeDir="0" sx="0" sy="0"/>
                </a:effectLst>
                <a:latin typeface="+mn-lt"/>
                <a:ea typeface="+mn-ea"/>
                <a:cs typeface="+mn-cs"/>
              </a:rPr>
              <a:t> and</a:t>
            </a:r>
            <a:r>
              <a:rPr lang="en-US" sz="1200" u="none" strike="noStrike" kern="1200" dirty="0" smtClean="0">
                <a:solidFill>
                  <a:schemeClr val="tx1"/>
                </a:solidFill>
                <a:effectLst>
                  <a:glow>
                    <a:srgbClr val="000000"/>
                  </a:glow>
                  <a:outerShdw sx="0" sy="0">
                    <a:srgbClr val="000000"/>
                  </a:outerShdw>
                  <a:reflection stA="0" endPos="0" fadeDir="0" sx="0" sy="0"/>
                </a:effectLst>
                <a:latin typeface="+mn-lt"/>
                <a:ea typeface="+mn-ea"/>
                <a:cs typeface="+mn-cs"/>
              </a:rPr>
              <a:t> examinations, and classroom assessment.</a:t>
            </a:r>
            <a:endParaRPr lang="en-AU" sz="1200" u="none" strike="noStrike" kern="1200" dirty="0" smtClean="0">
              <a:solidFill>
                <a:schemeClr val="tx1"/>
              </a:solidFill>
              <a:effectLst>
                <a:glow>
                  <a:srgbClr val="000000"/>
                </a:glow>
                <a:outerShdw sx="0" sy="0">
                  <a:srgbClr val="000000"/>
                </a:outerShdw>
                <a:reflection stA="0" endPos="0" fadeDir="0" sx="0" sy="0"/>
              </a:effectLst>
              <a:latin typeface="+mn-lt"/>
              <a:ea typeface="+mn-ea"/>
              <a:cs typeface="+mn-cs"/>
            </a:endParaRPr>
          </a:p>
          <a:p>
            <a:pPr marL="171450" lvl="0" indent="-171450" fontAlgn="base">
              <a:buFont typeface="Arial" panose="020B0604020202020204" pitchFamily="34" charset="0"/>
              <a:buChar char="•"/>
            </a:pPr>
            <a:r>
              <a:rPr lang="en-US" sz="1200" i="0" u="none" strike="noStrike" kern="1200" dirty="0" smtClean="0">
                <a:solidFill>
                  <a:schemeClr val="tx1"/>
                </a:solidFill>
                <a:effectLst>
                  <a:glow>
                    <a:srgbClr val="000000"/>
                  </a:glow>
                  <a:outerShdw sx="0" sy="0">
                    <a:srgbClr val="000000"/>
                  </a:outerShdw>
                  <a:reflection stA="0" endPos="0" fadeDir="0" sx="0" sy="0"/>
                </a:effectLst>
                <a:latin typeface="+mn-lt"/>
                <a:ea typeface="+mn-ea"/>
                <a:cs typeface="+mn-cs"/>
              </a:rPr>
              <a:t>The third dimension </a:t>
            </a:r>
            <a:r>
              <a:rPr lang="en-US" sz="1200" i="1" u="none" strike="noStrike" kern="1200" dirty="0" smtClean="0">
                <a:solidFill>
                  <a:schemeClr val="tx1"/>
                </a:solidFill>
                <a:effectLst>
                  <a:glow>
                    <a:srgbClr val="000000"/>
                  </a:glow>
                  <a:outerShdw sx="0" sy="0">
                    <a:srgbClr val="000000"/>
                  </a:outerShdw>
                  <a:reflection stA="0" endPos="0" fadeDir="0" sx="0" sy="0"/>
                </a:effectLst>
                <a:latin typeface="+mn-lt"/>
                <a:ea typeface="+mn-ea"/>
                <a:cs typeface="+mn-cs"/>
              </a:rPr>
              <a:t>Coherence of the assessment system </a:t>
            </a:r>
            <a:r>
              <a:rPr lang="en-US" sz="1200" u="none" strike="noStrike" kern="1200" dirty="0" smtClean="0">
                <a:solidFill>
                  <a:schemeClr val="tx1"/>
                </a:solidFill>
                <a:effectLst>
                  <a:glow>
                    <a:srgbClr val="000000"/>
                  </a:glow>
                  <a:outerShdw sx="0" sy="0">
                    <a:srgbClr val="000000"/>
                  </a:outerShdw>
                  <a:reflection stA="0" endPos="0" fadeDir="0" sx="0" sy="0"/>
                </a:effectLst>
                <a:latin typeface="+mn-lt"/>
                <a:ea typeface="+mn-ea"/>
                <a:cs typeface="+mn-cs"/>
              </a:rPr>
              <a:t>covers four key</a:t>
            </a:r>
            <a:r>
              <a:rPr lang="en-US" sz="1200" u="none" strike="noStrike" kern="1200" baseline="0" dirty="0" smtClean="0">
                <a:solidFill>
                  <a:schemeClr val="tx1"/>
                </a:solidFill>
                <a:effectLst>
                  <a:glow>
                    <a:srgbClr val="000000"/>
                  </a:glow>
                  <a:outerShdw sx="0" sy="0">
                    <a:srgbClr val="000000"/>
                  </a:outerShdw>
                  <a:reflection stA="0" endPos="0" fadeDir="0" sx="0" sy="0"/>
                </a:effectLst>
                <a:latin typeface="+mn-lt"/>
                <a:ea typeface="+mn-ea"/>
                <a:cs typeface="+mn-cs"/>
              </a:rPr>
              <a:t> areas that relate to the </a:t>
            </a:r>
            <a:r>
              <a:rPr lang="en-US" sz="1200" u="none" kern="1200" dirty="0" smtClean="0">
                <a:solidFill>
                  <a:schemeClr val="tx1"/>
                </a:solidFill>
                <a:effectLst/>
                <a:latin typeface="+mn-lt"/>
                <a:ea typeface="+mn-ea"/>
                <a:cs typeface="+mn-cs"/>
              </a:rPr>
              <a:t>extent to which the assessment system is consistent with important aspects of the broader education system and within the assessment system:</a:t>
            </a:r>
            <a:r>
              <a:rPr lang="en-US" sz="1200" u="none" kern="1200" baseline="0" dirty="0" smtClean="0">
                <a:solidFill>
                  <a:schemeClr val="tx1"/>
                </a:solidFill>
                <a:effectLst/>
                <a:latin typeface="+mn-lt"/>
                <a:ea typeface="+mn-ea"/>
                <a:cs typeface="+mn-cs"/>
              </a:rPr>
              <a:t> </a:t>
            </a:r>
            <a:r>
              <a:rPr lang="en-AU" i="1" baseline="0" dirty="0" smtClean="0"/>
              <a:t>[read key areas from slide]</a:t>
            </a:r>
          </a:p>
          <a:p>
            <a:pPr marL="171450" lvl="0" indent="-171450" fontAlgn="base">
              <a:buFont typeface="Arial" panose="020B0604020202020204" pitchFamily="34" charset="0"/>
              <a:buChar char="•"/>
            </a:pPr>
            <a:endParaRPr lang="en-AU" i="1" baseline="0" dirty="0" smtClean="0"/>
          </a:p>
          <a:p>
            <a:pPr marL="0" lvl="0" indent="0" fontAlgn="base">
              <a:buFont typeface="Arial" panose="020B0604020202020204" pitchFamily="34" charset="0"/>
              <a:buNone/>
            </a:pPr>
            <a:r>
              <a:rPr lang="en-US" sz="1200" u="none" dirty="0" smtClean="0"/>
              <a:t>The</a:t>
            </a:r>
            <a:r>
              <a:rPr lang="en-US" sz="1200" u="none" baseline="0" dirty="0" smtClean="0"/>
              <a:t> a</a:t>
            </a:r>
            <a:r>
              <a:rPr lang="en-US" sz="1200" u="none" dirty="0" smtClean="0"/>
              <a:t>pplication of knowledge</a:t>
            </a:r>
            <a:r>
              <a:rPr lang="en-US" sz="1200" u="none" baseline="0" dirty="0" smtClean="0"/>
              <a:t> and 21</a:t>
            </a:r>
            <a:r>
              <a:rPr lang="en-US" sz="1200" u="none" baseline="30000" dirty="0" smtClean="0"/>
              <a:t>st</a:t>
            </a:r>
            <a:r>
              <a:rPr lang="en-US" sz="1200" u="none" baseline="0" dirty="0" smtClean="0"/>
              <a:t> century skills is an </a:t>
            </a:r>
            <a:r>
              <a:rPr lang="en-US" sz="1200" b="0" u="none" baseline="0" dirty="0" smtClean="0"/>
              <a:t>i</a:t>
            </a:r>
            <a:r>
              <a:rPr lang="en-US" sz="1200" b="0" u="none" dirty="0" smtClean="0"/>
              <a:t>mportant cross-dimensional element </a:t>
            </a:r>
            <a:r>
              <a:rPr lang="en-US" sz="1200" u="none" dirty="0" smtClean="0"/>
              <a:t>of ANLAS.</a:t>
            </a:r>
            <a:endParaRPr lang="en-AU" u="none" baseline="0" dirty="0" smtClean="0"/>
          </a:p>
        </p:txBody>
      </p:sp>
      <p:sp>
        <p:nvSpPr>
          <p:cNvPr id="4" name="Slide Number Placeholder 3"/>
          <p:cNvSpPr>
            <a:spLocks noGrp="1"/>
          </p:cNvSpPr>
          <p:nvPr>
            <p:ph type="sldNum" sz="quarter" idx="10"/>
          </p:nvPr>
        </p:nvSpPr>
        <p:spPr/>
        <p:txBody>
          <a:bodyPr/>
          <a:lstStyle/>
          <a:p>
            <a:fld id="{BB6451F8-7F68-4A62-AC10-DD8B6DEBF8A7}" type="slidenum">
              <a:rPr lang="en-AU" smtClean="0"/>
              <a:t>6</a:t>
            </a:fld>
            <a:endParaRPr lang="en-AU" dirty="0"/>
          </a:p>
        </p:txBody>
      </p:sp>
    </p:spTree>
    <p:extLst>
      <p:ext uri="{BB962C8B-B14F-4D97-AF65-F5344CB8AC3E}">
        <p14:creationId xmlns:p14="http://schemas.microsoft.com/office/powerpoint/2010/main" val="1441212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An important element of ANLAS that is relevant to all three dimensions is the application of knowledge and 21</a:t>
            </a:r>
            <a:r>
              <a:rPr lang="en-US" sz="1200" kern="1200" baseline="30000" dirty="0" smtClean="0">
                <a:solidFill>
                  <a:schemeClr val="tx1"/>
                </a:solidFill>
                <a:effectLst/>
                <a:latin typeface="+mn-lt"/>
                <a:ea typeface="+mn-ea"/>
                <a:cs typeface="+mn-cs"/>
              </a:rPr>
              <a:t>st </a:t>
            </a:r>
            <a:r>
              <a:rPr lang="en-US" sz="1200" kern="1200" dirty="0" smtClean="0">
                <a:solidFill>
                  <a:schemeClr val="tx1"/>
                </a:solidFill>
                <a:effectLst/>
                <a:latin typeface="+mn-lt"/>
                <a:ea typeface="+mn-ea"/>
                <a:cs typeface="+mn-cs"/>
              </a:rPr>
              <a:t>century skills.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It is an increasing priority for countries around the world to assess the skills that contribute to the holistic development of learners and that build the foundation for successful participation in life-long learning, occupational careers, society and life in general</a:t>
            </a:r>
            <a:r>
              <a:rPr lang="en-US" sz="1200" kern="1200" baseline="0" dirty="0" smtClean="0">
                <a:solidFill>
                  <a:schemeClr val="tx1"/>
                </a:solidFill>
                <a:effectLst/>
                <a:latin typeface="+mn-lt"/>
                <a:ea typeface="+mn-ea"/>
                <a:cs typeface="+mn-cs"/>
              </a:rPr>
              <a:t> (GPE 2018). </a:t>
            </a:r>
            <a:endParaRPr lang="en-AU" sz="1200" kern="1200" baseline="300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A focus has been on skills that are considered particularly important to succeed in today’s knowledge-based society in which innovation and technology are predominant. These skills are often referred to as 21</a:t>
            </a:r>
            <a:r>
              <a:rPr lang="en-US" sz="1200" kern="1200" baseline="30000" dirty="0" smtClean="0">
                <a:solidFill>
                  <a:schemeClr val="tx1"/>
                </a:solidFill>
                <a:effectLst/>
                <a:latin typeface="+mn-lt"/>
                <a:ea typeface="+mn-ea"/>
                <a:cs typeface="+mn-cs"/>
              </a:rPr>
              <a:t>st</a:t>
            </a:r>
            <a:r>
              <a:rPr lang="en-US" sz="1200" kern="1200" dirty="0" smtClean="0">
                <a:solidFill>
                  <a:schemeClr val="tx1"/>
                </a:solidFill>
                <a:effectLst/>
                <a:latin typeface="+mn-lt"/>
                <a:ea typeface="+mn-ea"/>
                <a:cs typeface="+mn-cs"/>
              </a:rPr>
              <a:t> century skills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Care &amp; Luo 2016).</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Other terminology commonly used to describe this set of skills includes general capabilities, transversal competencies or cross-curricular competencies.</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Prominent examples of such skills are problem solving, critical thinking, creativity, communication, collaboration, and social-emotional skills (for example, intrapersonal, interpersonal, empathy)</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Scoular &amp; Care 2017).</a:t>
            </a:r>
            <a:endParaRPr lang="en-AU" dirty="0"/>
          </a:p>
        </p:txBody>
      </p:sp>
      <p:sp>
        <p:nvSpPr>
          <p:cNvPr id="4" name="Slide Number Placeholder 3"/>
          <p:cNvSpPr>
            <a:spLocks noGrp="1"/>
          </p:cNvSpPr>
          <p:nvPr>
            <p:ph type="sldNum" sz="quarter" idx="10"/>
          </p:nvPr>
        </p:nvSpPr>
        <p:spPr/>
        <p:txBody>
          <a:bodyPr/>
          <a:lstStyle/>
          <a:p>
            <a:fld id="{B2BFC9F1-0093-40DD-8787-3AB2D04AB31E}" type="slidenum">
              <a:rPr lang="en-AU" smtClean="0"/>
              <a:t>7</a:t>
            </a:fld>
            <a:endParaRPr lang="en-AU" dirty="0"/>
          </a:p>
        </p:txBody>
      </p:sp>
    </p:spTree>
    <p:extLst>
      <p:ext uri="{BB962C8B-B14F-4D97-AF65-F5344CB8AC3E}">
        <p14:creationId xmlns:p14="http://schemas.microsoft.com/office/powerpoint/2010/main" val="3210724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Assessing the application of knowledge and skills with ANLAS contrasts to approaches that </a:t>
            </a:r>
            <a:r>
              <a:rPr lang="en-US" i="1" dirty="0" smtClean="0"/>
              <a:t>solely</a:t>
            </a:r>
            <a:r>
              <a:rPr lang="en-US" dirty="0" smtClean="0"/>
              <a:t> focus on the demonstration of factual knowledge and routine procedures (Turner 2014).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ANLAS allows to examine the extent to which learning assessment focuses on the application of knowledge and demonstration of skills, and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the extent to which 21</a:t>
            </a:r>
            <a:r>
              <a:rPr lang="en-US" baseline="30000" dirty="0" smtClean="0"/>
              <a:t>st</a:t>
            </a:r>
            <a:r>
              <a:rPr lang="en-US" dirty="0" smtClean="0"/>
              <a:t> century skills are an integral part of their assessment system.</a:t>
            </a:r>
            <a:endParaRPr lang="en-AU" dirty="0" smtClean="0"/>
          </a:p>
        </p:txBody>
      </p:sp>
      <p:sp>
        <p:nvSpPr>
          <p:cNvPr id="4" name="Slide Number Placeholder 3"/>
          <p:cNvSpPr>
            <a:spLocks noGrp="1"/>
          </p:cNvSpPr>
          <p:nvPr>
            <p:ph type="sldNum" sz="quarter" idx="10"/>
          </p:nvPr>
        </p:nvSpPr>
        <p:spPr/>
        <p:txBody>
          <a:bodyPr/>
          <a:lstStyle/>
          <a:p>
            <a:fld id="{BB6451F8-7F68-4A62-AC10-DD8B6DEBF8A7}" type="slidenum">
              <a:rPr lang="en-AU" smtClean="0"/>
              <a:t>8</a:t>
            </a:fld>
            <a:endParaRPr lang="en-AU" dirty="0"/>
          </a:p>
        </p:txBody>
      </p:sp>
    </p:spTree>
    <p:extLst>
      <p:ext uri="{BB962C8B-B14F-4D97-AF65-F5344CB8AC3E}">
        <p14:creationId xmlns:p14="http://schemas.microsoft.com/office/powerpoint/2010/main" val="11200549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u="none" kern="1200" dirty="0" smtClean="0">
                <a:solidFill>
                  <a:schemeClr val="tx1"/>
                </a:solidFill>
                <a:effectLst/>
                <a:latin typeface="+mn-lt"/>
                <a:ea typeface="+mn-ea"/>
                <a:cs typeface="+mn-cs"/>
              </a:rPr>
              <a:t>ANLAS is conceptualized as</a:t>
            </a:r>
            <a:r>
              <a:rPr lang="en-US" sz="1200" i="1" u="none" kern="1200" dirty="0" smtClean="0">
                <a:solidFill>
                  <a:schemeClr val="tx1"/>
                </a:solidFill>
                <a:effectLst/>
                <a:latin typeface="+mn-lt"/>
                <a:ea typeface="+mn-ea"/>
                <a:cs typeface="+mn-cs"/>
              </a:rPr>
              <a:t> a country-led, participative process </a:t>
            </a:r>
            <a:r>
              <a:rPr lang="en-US" sz="1200" u="none" kern="1200" dirty="0" smtClean="0">
                <a:solidFill>
                  <a:schemeClr val="tx1"/>
                </a:solidFill>
                <a:effectLst/>
                <a:latin typeface="+mn-lt"/>
                <a:ea typeface="+mn-ea"/>
                <a:cs typeface="+mn-cs"/>
              </a:rPr>
              <a:t>that is implemented by a national team, led by a team leader, and guided by a steering committee.</a:t>
            </a:r>
          </a:p>
          <a:p>
            <a:pPr marL="171450" lvl="0" indent="-171450">
              <a:buFont typeface="Arial" panose="020B0604020202020204" pitchFamily="34" charset="0"/>
              <a:buChar char="•"/>
            </a:pPr>
            <a:endParaRPr lang="en-US" sz="1200" u="none"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u="none" kern="1200" dirty="0" smtClean="0">
                <a:solidFill>
                  <a:schemeClr val="tx1"/>
                </a:solidFill>
                <a:effectLst/>
                <a:latin typeface="+mn-lt"/>
                <a:ea typeface="+mn-ea"/>
                <a:cs typeface="+mn-cs"/>
              </a:rPr>
              <a:t>The two main methods for completing the qualitative analysis in ANLAS are document review and consultations with key stakeholders in the education system and in the assessment system.</a:t>
            </a:r>
          </a:p>
          <a:p>
            <a:pPr marL="0" lvl="0" indent="0">
              <a:buFont typeface="Arial" panose="020B0604020202020204" pitchFamily="34" charset="0"/>
              <a:buNone/>
            </a:pPr>
            <a:endParaRPr lang="en-US" sz="1200" u="none"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u="none" kern="1200" dirty="0" smtClean="0">
                <a:solidFill>
                  <a:schemeClr val="tx1"/>
                </a:solidFill>
                <a:effectLst/>
                <a:latin typeface="+mn-lt"/>
                <a:ea typeface="+mn-ea"/>
                <a:cs typeface="+mn-cs"/>
              </a:rPr>
              <a:t>The participative analysis process enables key stakeholders to collaboratively analyze the learning assessment system, identify where improvements are required and make recommendations on how to strengthen the assessment system.</a:t>
            </a:r>
          </a:p>
        </p:txBody>
      </p:sp>
      <p:sp>
        <p:nvSpPr>
          <p:cNvPr id="4" name="Slide Number Placeholder 3"/>
          <p:cNvSpPr>
            <a:spLocks noGrp="1"/>
          </p:cNvSpPr>
          <p:nvPr>
            <p:ph type="sldNum" sz="quarter" idx="10"/>
          </p:nvPr>
        </p:nvSpPr>
        <p:spPr/>
        <p:txBody>
          <a:bodyPr/>
          <a:lstStyle/>
          <a:p>
            <a:fld id="{BB6451F8-7F68-4A62-AC10-DD8B6DEBF8A7}" type="slidenum">
              <a:rPr lang="en-AU" smtClean="0"/>
              <a:t>9</a:t>
            </a:fld>
            <a:endParaRPr lang="en-AU" dirty="0"/>
          </a:p>
        </p:txBody>
      </p:sp>
    </p:spTree>
    <p:extLst>
      <p:ext uri="{BB962C8B-B14F-4D97-AF65-F5344CB8AC3E}">
        <p14:creationId xmlns:p14="http://schemas.microsoft.com/office/powerpoint/2010/main" val="40137465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The</a:t>
            </a:r>
            <a:r>
              <a:rPr lang="en-US" sz="1200" i="1" kern="1200" dirty="0" smtClean="0">
                <a:solidFill>
                  <a:schemeClr val="tx1"/>
                </a:solidFill>
                <a:effectLst/>
                <a:latin typeface="+mn-lt"/>
                <a:ea typeface="+mn-ea"/>
                <a:cs typeface="+mn-cs"/>
              </a:rPr>
              <a:t> ANLAS manual</a:t>
            </a:r>
            <a:r>
              <a:rPr lang="en-US" sz="1200" kern="1200" dirty="0" smtClean="0">
                <a:solidFill>
                  <a:schemeClr val="tx1"/>
                </a:solidFill>
                <a:effectLst/>
                <a:latin typeface="+mn-lt"/>
                <a:ea typeface="+mn-ea"/>
                <a:cs typeface="+mn-cs"/>
              </a:rPr>
              <a:t> and </a:t>
            </a:r>
            <a:r>
              <a:rPr lang="en-US" sz="1200" i="1" kern="1200" dirty="0" smtClean="0">
                <a:solidFill>
                  <a:schemeClr val="tx1"/>
                </a:solidFill>
                <a:effectLst/>
                <a:latin typeface="+mn-lt"/>
                <a:ea typeface="+mn-ea"/>
                <a:cs typeface="+mn-cs"/>
              </a:rPr>
              <a:t>a set of tools </a:t>
            </a:r>
            <a:r>
              <a:rPr lang="en-US" sz="1200" kern="1200" dirty="0" smtClean="0">
                <a:solidFill>
                  <a:schemeClr val="tx1"/>
                </a:solidFill>
                <a:effectLst/>
                <a:latin typeface="+mn-lt"/>
                <a:ea typeface="+mn-ea"/>
                <a:cs typeface="+mn-cs"/>
              </a:rPr>
              <a:t>(in the form of Microsoft Word (2013) </a:t>
            </a:r>
            <a:r>
              <a:rPr lang="en-US" sz="1200" kern="1200" dirty="0" smtClean="0">
                <a:solidFill>
                  <a:srgbClr val="0066FF"/>
                </a:solidFill>
                <a:effectLst/>
                <a:latin typeface="+mn-lt"/>
                <a:ea typeface="+mn-ea"/>
                <a:cs typeface="+mn-cs"/>
              </a:rPr>
              <a:t>and</a:t>
            </a:r>
            <a:r>
              <a:rPr lang="en-US" sz="1200" kern="1200" dirty="0" smtClean="0">
                <a:solidFill>
                  <a:schemeClr val="tx1"/>
                </a:solidFill>
                <a:effectLst/>
                <a:latin typeface="+mn-lt"/>
                <a:ea typeface="+mn-ea"/>
                <a:cs typeface="+mn-cs"/>
              </a:rPr>
              <a:t> Microsoft Excel (2013) templates) are provided to support the implementation process and to guide the analysis</a:t>
            </a:r>
            <a:r>
              <a:rPr lang="en-US" sz="1200" i="1" kern="1200" dirty="0" smtClean="0">
                <a:solidFill>
                  <a:schemeClr val="tx1"/>
                </a:solidFill>
                <a:effectLst/>
                <a:latin typeface="+mn-lt"/>
                <a:ea typeface="+mn-ea"/>
                <a:cs typeface="+mn-cs"/>
              </a:rPr>
              <a:t>.</a:t>
            </a:r>
          </a:p>
          <a:p>
            <a:pPr marL="171450" lvl="0" indent="-171450">
              <a:buFont typeface="Arial" panose="020B0604020202020204" pitchFamily="34" charset="0"/>
              <a:buChar char="•"/>
            </a:pPr>
            <a:endParaRPr lang="en-US" sz="1200" i="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Countries can adapt the tools to best fit the national context. This contextualization ensures that the identified areas and concrete recommendations for improvement are relevant and appropriate. </a:t>
            </a:r>
          </a:p>
          <a:p>
            <a:pPr marL="171450" lvl="0" indent="-171450">
              <a:buFont typeface="Arial" panose="020B0604020202020204" pitchFamily="34" charset="0"/>
              <a:buChar char="•"/>
            </a:pP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b="1" u="sng" kern="1200" dirty="0" smtClean="0">
                <a:solidFill>
                  <a:schemeClr val="tx1"/>
                </a:solidFill>
                <a:effectLst/>
                <a:latin typeface="+mn-lt"/>
                <a:ea typeface="+mn-ea"/>
                <a:cs typeface="+mn-cs"/>
              </a:rPr>
              <a:t>The ANLAS manual and tools</a:t>
            </a:r>
            <a:r>
              <a:rPr lang="en-US" sz="1200" b="1" u="none" kern="1200" dirty="0" smtClean="0">
                <a:solidFill>
                  <a:schemeClr val="tx1"/>
                </a:solidFill>
                <a:effectLst/>
                <a:latin typeface="+mn-lt"/>
                <a:ea typeface="+mn-ea"/>
                <a:cs typeface="+mn-cs"/>
              </a:rPr>
              <a:t> are</a:t>
            </a:r>
            <a:r>
              <a:rPr lang="en-US" sz="1200" b="1" u="none" kern="1200" baseline="0" dirty="0" smtClean="0">
                <a:solidFill>
                  <a:schemeClr val="tx1"/>
                </a:solidFill>
                <a:effectLst/>
                <a:latin typeface="+mn-lt"/>
                <a:ea typeface="+mn-ea"/>
                <a:cs typeface="+mn-cs"/>
              </a:rPr>
              <a:t> available on </a:t>
            </a:r>
            <a:r>
              <a:rPr lang="en-US" sz="1200" b="1" kern="1200" dirty="0" smtClean="0">
                <a:solidFill>
                  <a:schemeClr val="tx1"/>
                </a:solidFill>
                <a:effectLst/>
                <a:latin typeface="+mn-lt"/>
                <a:ea typeface="+mn-ea"/>
                <a:cs typeface="+mn-cs"/>
              </a:rPr>
              <a:t>the GPE website. </a:t>
            </a:r>
            <a:endParaRPr lang="en-AU" sz="1200" b="1"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B6451F8-7F68-4A62-AC10-DD8B6DEBF8A7}" type="slidenum">
              <a:rPr lang="en-AU" smtClean="0">
                <a:solidFill>
                  <a:prstClr val="black"/>
                </a:solidFill>
              </a:rPr>
              <a:pPr/>
              <a:t>10</a:t>
            </a:fld>
            <a:endParaRPr lang="en-AU" dirty="0">
              <a:solidFill>
                <a:prstClr val="black"/>
              </a:solidFill>
            </a:endParaRPr>
          </a:p>
        </p:txBody>
      </p:sp>
    </p:spTree>
    <p:extLst>
      <p:ext uri="{BB962C8B-B14F-4D97-AF65-F5344CB8AC3E}">
        <p14:creationId xmlns:p14="http://schemas.microsoft.com/office/powerpoint/2010/main" val="24485504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1.xml"/><Relationship Id="rId6" Type="http://schemas.openxmlformats.org/officeDocument/2006/relationships/image" Target="../media/image2.png"/><Relationship Id="rId5" Type="http://schemas.openxmlformats.org/officeDocument/2006/relationships/image" Target="../media/image5.jpeg"/><Relationship Id="rId4" Type="http://schemas.openxmlformats.org/officeDocument/2006/relationships/image" Target="../media/image1.jp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2.xml"/><Relationship Id="rId4" Type="http://schemas.openxmlformats.org/officeDocument/2006/relationships/image" Target="../media/image3.jpe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7.jp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8.jp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9.jp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0.jp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2.xml"/><Relationship Id="rId4" Type="http://schemas.openxmlformats.org/officeDocument/2006/relationships/image" Target="../media/image5.jpe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2.xml"/><Relationship Id="rId4" Type="http://schemas.openxmlformats.org/officeDocument/2006/relationships/image" Target="../media/image5.jpe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2.xml"/><Relationship Id="rId4" Type="http://schemas.openxmlformats.org/officeDocument/2006/relationships/image" Target="../media/image5.jpe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2.xml"/><Relationship Id="rId4" Type="http://schemas.openxmlformats.org/officeDocument/2006/relationships/image" Target="../media/image5.jpe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2.xml"/><Relationship Id="rId4" Type="http://schemas.openxmlformats.org/officeDocument/2006/relationships/image" Target="../media/image5.jpe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2.xml"/><Relationship Id="rId4" Type="http://schemas.openxmlformats.org/officeDocument/2006/relationships/image" Target="../media/image5.jpe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Master" Target="../slideMasters/slideMaster2.xm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9.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24" name="Picture 1023"/>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250895" y="-642363"/>
            <a:ext cx="8275094" cy="8210220"/>
          </a:xfrm>
          <a:prstGeom prst="rect">
            <a:avLst/>
          </a:prstGeom>
        </p:spPr>
      </p:pic>
      <p:sp>
        <p:nvSpPr>
          <p:cNvPr id="2" name="Title 1"/>
          <p:cNvSpPr>
            <a:spLocks noGrp="1"/>
          </p:cNvSpPr>
          <p:nvPr>
            <p:ph type="ctrTitle" hasCustomPrompt="1"/>
          </p:nvPr>
        </p:nvSpPr>
        <p:spPr>
          <a:xfrm>
            <a:off x="3862320" y="1681923"/>
            <a:ext cx="7424382" cy="2387600"/>
          </a:xfrm>
        </p:spPr>
        <p:txBody>
          <a:bodyPr anchor="b">
            <a:normAutofit/>
          </a:bodyPr>
          <a:lstStyle>
            <a:lvl1pPr algn="ctr">
              <a:defRPr sz="4800">
                <a:solidFill>
                  <a:schemeClr val="bg1"/>
                </a:solidFill>
              </a:defRPr>
            </a:lvl1pPr>
          </a:lstStyle>
          <a:p>
            <a:r>
              <a:rPr lang="en-US" dirty="0" smtClean="0"/>
              <a:t>Presentation Heading </a:t>
            </a:r>
            <a:endParaRPr lang="en-AU" dirty="0"/>
          </a:p>
        </p:txBody>
      </p:sp>
      <p:sp>
        <p:nvSpPr>
          <p:cNvPr id="3" name="Subtitle 2"/>
          <p:cNvSpPr>
            <a:spLocks noGrp="1"/>
          </p:cNvSpPr>
          <p:nvPr>
            <p:ph type="subTitle" idx="1" hasCustomPrompt="1"/>
          </p:nvPr>
        </p:nvSpPr>
        <p:spPr>
          <a:xfrm>
            <a:off x="3862320" y="4420903"/>
            <a:ext cx="7424382" cy="778893"/>
          </a:xfrm>
        </p:spPr>
        <p:txBody>
          <a:bodyPr/>
          <a:lstStyle>
            <a:lvl1pPr marL="0" indent="0" algn="ctr">
              <a:buNone/>
              <a:defRPr sz="24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Sub Heading </a:t>
            </a:r>
            <a:endParaRPr lang="en-AU" dirty="0"/>
          </a:p>
        </p:txBody>
      </p:sp>
      <p:pic>
        <p:nvPicPr>
          <p:cNvPr id="36" name="Picture 35"/>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358631" y="5950417"/>
            <a:ext cx="928071" cy="374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828367" y="2609668"/>
            <a:ext cx="2099003" cy="146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236321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2011669" y="346604"/>
            <a:ext cx="9514586" cy="1325563"/>
          </a:xfrm>
        </p:spPr>
        <p:txBody>
          <a:bodyPr>
            <a:normAutofit/>
          </a:bodyPr>
          <a:lstStyle>
            <a:lvl1pPr>
              <a:defRPr sz="3600"/>
            </a:lvl1pPr>
          </a:lstStyle>
          <a:p>
            <a:r>
              <a:rPr lang="en-US" dirty="0" smtClean="0"/>
              <a:t>Click to edit Master title style</a:t>
            </a:r>
            <a:endParaRPr lang="en-AU" dirty="0"/>
          </a:p>
        </p:txBody>
      </p:sp>
      <p:pic>
        <p:nvPicPr>
          <p:cNvPr id="7" name="Picture 6"/>
          <p:cNvPicPr>
            <a:picLocks noChangeAspect="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118704"/>
            <a:ext cx="1273422" cy="1515979"/>
          </a:xfrm>
          <a:prstGeom prst="rect">
            <a:avLst/>
          </a:prstGeom>
        </p:spPr>
      </p:pic>
      <p:pic>
        <p:nvPicPr>
          <p:cNvPr id="8" name="Picture 7"/>
          <p:cNvPicPr>
            <a:picLocks noChangeAspect="1"/>
          </p:cNvPicPr>
          <p:nvPr userDrawn="1"/>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63313" y="418793"/>
            <a:ext cx="821925" cy="978482"/>
          </a:xfrm>
          <a:prstGeom prst="rect">
            <a:avLst/>
          </a:prstGeom>
        </p:spPr>
      </p:pic>
      <p:cxnSp>
        <p:nvCxnSpPr>
          <p:cNvPr id="15" name="Straight Connector 14"/>
          <p:cNvCxnSpPr/>
          <p:nvPr userDrawn="1"/>
        </p:nvCxnSpPr>
        <p:spPr>
          <a:xfrm>
            <a:off x="2011669" y="1672167"/>
            <a:ext cx="10453047" cy="0"/>
          </a:xfrm>
          <a:prstGeom prst="line">
            <a:avLst/>
          </a:prstGeom>
        </p:spPr>
        <p:style>
          <a:lnRef idx="1">
            <a:schemeClr val="dk1"/>
          </a:lnRef>
          <a:fillRef idx="0">
            <a:schemeClr val="dk1"/>
          </a:fillRef>
          <a:effectRef idx="0">
            <a:schemeClr val="dk1"/>
          </a:effectRef>
          <a:fontRef idx="minor">
            <a:schemeClr val="tx1"/>
          </a:fontRef>
        </p:style>
      </p:cxnSp>
      <p:pic>
        <p:nvPicPr>
          <p:cNvPr id="9" name="Picture 8"/>
          <p:cNvPicPr/>
          <p:nvPr userDrawn="1"/>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4455" y="5938735"/>
            <a:ext cx="1189331" cy="782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11366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118704"/>
            <a:ext cx="1273422" cy="1515979"/>
          </a:xfrm>
          <a:prstGeom prst="rect">
            <a:avLst/>
          </a:prstGeom>
        </p:spPr>
      </p:pic>
      <p:pic>
        <p:nvPicPr>
          <p:cNvPr id="6" name="Picture 5"/>
          <p:cNvPicPr>
            <a:picLocks noChangeAspect="1"/>
          </p:cNvPicPr>
          <p:nvPr userDrawn="1"/>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63313" y="418793"/>
            <a:ext cx="821925" cy="978482"/>
          </a:xfrm>
          <a:prstGeom prst="rect">
            <a:avLst/>
          </a:prstGeom>
        </p:spPr>
      </p:pic>
      <p:pic>
        <p:nvPicPr>
          <p:cNvPr id="4" name="Picture 3"/>
          <p:cNvPicPr/>
          <p:nvPr userDrawn="1"/>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4455" y="5938735"/>
            <a:ext cx="1189331" cy="782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124614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914398"/>
            <a:ext cx="3932237" cy="1600200"/>
          </a:xfrm>
        </p:spPr>
        <p:txBody>
          <a:bodyPr anchor="b"/>
          <a:lstStyle>
            <a:lvl1pPr>
              <a:defRPr sz="3200"/>
            </a:lvl1pPr>
          </a:lstStyle>
          <a:p>
            <a:r>
              <a:rPr lang="en-US" dirty="0" smtClean="0"/>
              <a:t>Click to edit Master title style</a:t>
            </a:r>
            <a:endParaRPr lang="en-AU" dirty="0"/>
          </a:p>
        </p:txBody>
      </p:sp>
      <p:sp>
        <p:nvSpPr>
          <p:cNvPr id="3" name="Content Placeholder 2"/>
          <p:cNvSpPr>
            <a:spLocks noGrp="1"/>
          </p:cNvSpPr>
          <p:nvPr>
            <p:ph idx="1"/>
          </p:nvPr>
        </p:nvSpPr>
        <p:spPr>
          <a:xfrm>
            <a:off x="5689827" y="1290662"/>
            <a:ext cx="6172200" cy="4873625"/>
          </a:xfrm>
          <a:ln>
            <a:noFill/>
          </a:ln>
        </p:spPr>
        <p:style>
          <a:lnRef idx="2">
            <a:schemeClr val="accent2"/>
          </a:lnRef>
          <a:fillRef idx="1">
            <a:schemeClr val="lt1"/>
          </a:fillRef>
          <a:effectRef idx="0">
            <a:schemeClr val="accent2"/>
          </a:effectRef>
          <a:fontRef idx="none"/>
        </p:style>
        <p:txBody>
          <a:bodyPr/>
          <a:lstStyle>
            <a:lvl1pPr marL="0" indent="0">
              <a:buNone/>
              <a:defRPr sz="2400"/>
            </a:lvl1pPr>
            <a:lvl2pPr>
              <a:defRPr sz="22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Text Placeholder 3"/>
          <p:cNvSpPr>
            <a:spLocks noGrp="1"/>
          </p:cNvSpPr>
          <p:nvPr>
            <p:ph type="body" sz="half" idx="2"/>
          </p:nvPr>
        </p:nvSpPr>
        <p:spPr>
          <a:xfrm>
            <a:off x="839788" y="2731170"/>
            <a:ext cx="3932237" cy="38115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Click to edit Master text styles</a:t>
            </a:r>
          </a:p>
        </p:txBody>
      </p:sp>
      <p:pic>
        <p:nvPicPr>
          <p:cNvPr id="8" name="Picture 7"/>
          <p:cNvPicPr>
            <a:picLocks noChangeAspect="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118704"/>
            <a:ext cx="1273422" cy="1515979"/>
          </a:xfrm>
          <a:prstGeom prst="rect">
            <a:avLst/>
          </a:prstGeom>
        </p:spPr>
      </p:pic>
      <p:pic>
        <p:nvPicPr>
          <p:cNvPr id="9" name="Picture 8"/>
          <p:cNvPicPr>
            <a:picLocks noChangeAspect="1"/>
          </p:cNvPicPr>
          <p:nvPr userDrawn="1"/>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63313" y="418793"/>
            <a:ext cx="821925" cy="978482"/>
          </a:xfrm>
          <a:prstGeom prst="rect">
            <a:avLst/>
          </a:prstGeom>
        </p:spPr>
      </p:pic>
      <p:cxnSp>
        <p:nvCxnSpPr>
          <p:cNvPr id="10" name="Straight Connector 9"/>
          <p:cNvCxnSpPr/>
          <p:nvPr userDrawn="1"/>
        </p:nvCxnSpPr>
        <p:spPr>
          <a:xfrm>
            <a:off x="-3323414" y="2595478"/>
            <a:ext cx="817345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5197642" y="1488572"/>
            <a:ext cx="0" cy="4155658"/>
          </a:xfrm>
          <a:prstGeom prst="line">
            <a:avLst/>
          </a:prstGeom>
        </p:spPr>
        <p:style>
          <a:lnRef idx="1">
            <a:schemeClr val="dk1"/>
          </a:lnRef>
          <a:fillRef idx="0">
            <a:schemeClr val="dk1"/>
          </a:fillRef>
          <a:effectRef idx="0">
            <a:schemeClr val="dk1"/>
          </a:effectRef>
          <a:fontRef idx="minor">
            <a:schemeClr val="tx1"/>
          </a:fontRef>
        </p:style>
      </p:cxnSp>
      <p:pic>
        <p:nvPicPr>
          <p:cNvPr id="12" name="Picture 11"/>
          <p:cNvPicPr/>
          <p:nvPr userDrawn="1"/>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4455" y="5938735"/>
            <a:ext cx="1189331" cy="782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1005264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p:cNvSpPr>
            <a:spLocks noGrp="1"/>
          </p:cNvSpPr>
          <p:nvPr>
            <p:ph type="body" sz="half" idx="2"/>
          </p:nvPr>
        </p:nvSpPr>
        <p:spPr>
          <a:xfrm>
            <a:off x="839788" y="2731168"/>
            <a:ext cx="3932237" cy="38115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Click to edit Master text styles</a:t>
            </a:r>
          </a:p>
        </p:txBody>
      </p:sp>
      <p:sp>
        <p:nvSpPr>
          <p:cNvPr id="8" name="Title 1"/>
          <p:cNvSpPr>
            <a:spLocks noGrp="1"/>
          </p:cNvSpPr>
          <p:nvPr>
            <p:ph type="title"/>
          </p:nvPr>
        </p:nvSpPr>
        <p:spPr>
          <a:xfrm>
            <a:off x="839788" y="914398"/>
            <a:ext cx="3932237" cy="1600200"/>
          </a:xfrm>
        </p:spPr>
        <p:txBody>
          <a:bodyPr anchor="b"/>
          <a:lstStyle>
            <a:lvl1pPr>
              <a:defRPr sz="3200"/>
            </a:lvl1pPr>
          </a:lstStyle>
          <a:p>
            <a:r>
              <a:rPr lang="en-US" dirty="0" smtClean="0"/>
              <a:t>Click to edit Master title style</a:t>
            </a:r>
            <a:endParaRPr lang="en-AU" dirty="0"/>
          </a:p>
        </p:txBody>
      </p:sp>
      <p:pic>
        <p:nvPicPr>
          <p:cNvPr id="9" name="Picture 8"/>
          <p:cNvPicPr>
            <a:picLocks noChangeAspect="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118704"/>
            <a:ext cx="1273422" cy="1515979"/>
          </a:xfrm>
          <a:prstGeom prst="rect">
            <a:avLst/>
          </a:prstGeom>
        </p:spPr>
      </p:pic>
      <p:pic>
        <p:nvPicPr>
          <p:cNvPr id="10" name="Picture 9"/>
          <p:cNvPicPr>
            <a:picLocks noChangeAspect="1"/>
          </p:cNvPicPr>
          <p:nvPr userDrawn="1"/>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63313" y="418793"/>
            <a:ext cx="821925" cy="978482"/>
          </a:xfrm>
          <a:prstGeom prst="rect">
            <a:avLst/>
          </a:prstGeom>
        </p:spPr>
      </p:pic>
      <p:cxnSp>
        <p:nvCxnSpPr>
          <p:cNvPr id="11" name="Straight Connector 10"/>
          <p:cNvCxnSpPr/>
          <p:nvPr userDrawn="1"/>
        </p:nvCxnSpPr>
        <p:spPr>
          <a:xfrm>
            <a:off x="-3323414" y="2595478"/>
            <a:ext cx="817345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2" name="Picture 11"/>
          <p:cNvPicPr/>
          <p:nvPr userDrawn="1"/>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4455" y="5938735"/>
            <a:ext cx="1189331" cy="782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032347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118704"/>
            <a:ext cx="1273422" cy="1515979"/>
          </a:xfrm>
          <a:prstGeom prst="rect">
            <a:avLst/>
          </a:prstGeom>
        </p:spPr>
      </p:pic>
      <p:pic>
        <p:nvPicPr>
          <p:cNvPr id="6" name="Picture 5"/>
          <p:cNvPicPr>
            <a:picLocks noChangeAspect="1"/>
          </p:cNvPicPr>
          <p:nvPr userDrawn="1"/>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63313" y="418793"/>
            <a:ext cx="821925" cy="978482"/>
          </a:xfrm>
          <a:prstGeom prst="rect">
            <a:avLst/>
          </a:prstGeom>
        </p:spPr>
      </p:pic>
      <p:pic>
        <p:nvPicPr>
          <p:cNvPr id="7" name="Picture 6"/>
          <p:cNvPicPr>
            <a:picLocks noChangeAspect="1"/>
          </p:cNvPicPr>
          <p:nvPr userDrawn="1"/>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585238" y="-664864"/>
            <a:ext cx="8275094" cy="8210220"/>
          </a:xfrm>
          <a:prstGeom prst="rect">
            <a:avLst/>
          </a:prstGeom>
        </p:spPr>
      </p:pic>
      <p:sp>
        <p:nvSpPr>
          <p:cNvPr id="8" name="Title 1"/>
          <p:cNvSpPr>
            <a:spLocks noGrp="1"/>
          </p:cNvSpPr>
          <p:nvPr>
            <p:ph type="ctrTitle" hasCustomPrompt="1"/>
          </p:nvPr>
        </p:nvSpPr>
        <p:spPr>
          <a:xfrm>
            <a:off x="2191599" y="1397275"/>
            <a:ext cx="7424382" cy="2387600"/>
          </a:xfrm>
        </p:spPr>
        <p:txBody>
          <a:bodyPr anchor="b">
            <a:normAutofit/>
          </a:bodyPr>
          <a:lstStyle>
            <a:lvl1pPr algn="ctr">
              <a:defRPr sz="4800">
                <a:solidFill>
                  <a:schemeClr val="bg1"/>
                </a:solidFill>
              </a:defRPr>
            </a:lvl1pPr>
          </a:lstStyle>
          <a:p>
            <a:r>
              <a:rPr lang="en-US" dirty="0" smtClean="0"/>
              <a:t>Presentation Finale </a:t>
            </a:r>
            <a:endParaRPr lang="en-AU" dirty="0"/>
          </a:p>
        </p:txBody>
      </p:sp>
      <p:pic>
        <p:nvPicPr>
          <p:cNvPr id="9" name="Picture 8"/>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463883" y="5683180"/>
            <a:ext cx="1420783" cy="92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0682257" y="6146318"/>
            <a:ext cx="816050" cy="268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1453870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24" name="Picture 1023"/>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250895" y="-642363"/>
            <a:ext cx="8275094" cy="8210220"/>
          </a:xfrm>
          <a:prstGeom prst="rect">
            <a:avLst/>
          </a:prstGeom>
        </p:spPr>
      </p:pic>
      <p:sp>
        <p:nvSpPr>
          <p:cNvPr id="2" name="Title 1"/>
          <p:cNvSpPr>
            <a:spLocks noGrp="1"/>
          </p:cNvSpPr>
          <p:nvPr>
            <p:ph type="ctrTitle" hasCustomPrompt="1"/>
          </p:nvPr>
        </p:nvSpPr>
        <p:spPr>
          <a:xfrm>
            <a:off x="3862320" y="1681923"/>
            <a:ext cx="7424382" cy="2387600"/>
          </a:xfrm>
        </p:spPr>
        <p:txBody>
          <a:bodyPr anchor="b">
            <a:normAutofit/>
          </a:bodyPr>
          <a:lstStyle>
            <a:lvl1pPr algn="ctr">
              <a:defRPr sz="4800">
                <a:solidFill>
                  <a:schemeClr val="bg1"/>
                </a:solidFill>
              </a:defRPr>
            </a:lvl1pPr>
          </a:lstStyle>
          <a:p>
            <a:r>
              <a:rPr lang="en-US" dirty="0"/>
              <a:t>Presentation Heading </a:t>
            </a:r>
            <a:endParaRPr lang="en-AU" dirty="0"/>
          </a:p>
        </p:txBody>
      </p:sp>
      <p:sp>
        <p:nvSpPr>
          <p:cNvPr id="3" name="Subtitle 2"/>
          <p:cNvSpPr>
            <a:spLocks noGrp="1"/>
          </p:cNvSpPr>
          <p:nvPr>
            <p:ph type="subTitle" idx="1" hasCustomPrompt="1"/>
          </p:nvPr>
        </p:nvSpPr>
        <p:spPr>
          <a:xfrm>
            <a:off x="3862320" y="4420903"/>
            <a:ext cx="7424382" cy="778893"/>
          </a:xfrm>
        </p:spPr>
        <p:txBody>
          <a:bodyPr/>
          <a:lstStyle>
            <a:lvl1pPr marL="0" indent="0" algn="ctr">
              <a:buNone/>
              <a:defRPr sz="24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 Heading </a:t>
            </a:r>
            <a:endParaRPr lang="en-AU" dirty="0"/>
          </a:p>
        </p:txBody>
      </p:sp>
      <p:pic>
        <p:nvPicPr>
          <p:cNvPr id="36" name="Picture 35"/>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358631" y="5950417"/>
            <a:ext cx="928071" cy="374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828367" y="2609668"/>
            <a:ext cx="2099003" cy="146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86002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378870" y="885448"/>
            <a:ext cx="6730916" cy="2852737"/>
          </a:xfrm>
        </p:spPr>
        <p:txBody>
          <a:bodyPr anchor="b">
            <a:normAutofit/>
          </a:bodyPr>
          <a:lstStyle>
            <a:lvl1pPr>
              <a:defRPr sz="5400">
                <a:solidFill>
                  <a:schemeClr val="tx1">
                    <a:lumMod val="95000"/>
                    <a:lumOff val="5000"/>
                  </a:schemeClr>
                </a:solidFill>
              </a:defRPr>
            </a:lvl1pPr>
          </a:lstStyle>
          <a:p>
            <a:r>
              <a:rPr lang="en-US" dirty="0"/>
              <a:t>Click to edit Master title style</a:t>
            </a:r>
            <a:endParaRPr lang="en-AU" dirty="0"/>
          </a:p>
        </p:txBody>
      </p:sp>
      <p:sp>
        <p:nvSpPr>
          <p:cNvPr id="3" name="Text Placeholder 2"/>
          <p:cNvSpPr>
            <a:spLocks noGrp="1"/>
          </p:cNvSpPr>
          <p:nvPr>
            <p:ph type="body" idx="1"/>
          </p:nvPr>
        </p:nvSpPr>
        <p:spPr>
          <a:xfrm>
            <a:off x="4378870" y="4266326"/>
            <a:ext cx="6730916"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pic>
        <p:nvPicPr>
          <p:cNvPr id="30" name="Picture 29"/>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26580" y="-281862"/>
            <a:ext cx="5505450" cy="6048375"/>
          </a:xfrm>
          <a:prstGeom prst="rect">
            <a:avLst/>
          </a:prstGeom>
        </p:spPr>
      </p:pic>
      <p:cxnSp>
        <p:nvCxnSpPr>
          <p:cNvPr id="23" name="Straight Connector 22"/>
          <p:cNvCxnSpPr/>
          <p:nvPr userDrawn="1"/>
        </p:nvCxnSpPr>
        <p:spPr>
          <a:xfrm>
            <a:off x="3657602" y="4020971"/>
            <a:ext cx="817345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Picture 5"/>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64455" y="5938735"/>
            <a:ext cx="1189331" cy="782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6424104"/>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4_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378870" y="885448"/>
            <a:ext cx="6730916" cy="2852737"/>
          </a:xfrm>
        </p:spPr>
        <p:txBody>
          <a:bodyPr anchor="b">
            <a:normAutofit/>
          </a:bodyPr>
          <a:lstStyle>
            <a:lvl1pPr>
              <a:defRPr sz="5400">
                <a:solidFill>
                  <a:schemeClr val="tx1">
                    <a:lumMod val="95000"/>
                    <a:lumOff val="5000"/>
                  </a:schemeClr>
                </a:solidFill>
              </a:defRPr>
            </a:lvl1pPr>
          </a:lstStyle>
          <a:p>
            <a:r>
              <a:rPr lang="en-US" dirty="0"/>
              <a:t>Click to edit Master title style</a:t>
            </a:r>
            <a:endParaRPr lang="en-AU" dirty="0"/>
          </a:p>
        </p:txBody>
      </p:sp>
      <p:sp>
        <p:nvSpPr>
          <p:cNvPr id="3" name="Text Placeholder 2"/>
          <p:cNvSpPr>
            <a:spLocks noGrp="1"/>
          </p:cNvSpPr>
          <p:nvPr>
            <p:ph type="body" idx="1"/>
          </p:nvPr>
        </p:nvSpPr>
        <p:spPr>
          <a:xfrm>
            <a:off x="4378870" y="4266326"/>
            <a:ext cx="6730916"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pic>
        <p:nvPicPr>
          <p:cNvPr id="4" name="Picture 3"/>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18187" y="-252786"/>
            <a:ext cx="5476875" cy="6067425"/>
          </a:xfrm>
          <a:prstGeom prst="rect">
            <a:avLst/>
          </a:prstGeom>
        </p:spPr>
      </p:pic>
      <p:cxnSp>
        <p:nvCxnSpPr>
          <p:cNvPr id="23" name="Straight Connector 22"/>
          <p:cNvCxnSpPr/>
          <p:nvPr userDrawn="1"/>
        </p:nvCxnSpPr>
        <p:spPr>
          <a:xfrm>
            <a:off x="3657602" y="4020971"/>
            <a:ext cx="817345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Picture 5"/>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64455" y="5938735"/>
            <a:ext cx="1189331" cy="782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0133834"/>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1_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378870" y="885448"/>
            <a:ext cx="6730916" cy="2852737"/>
          </a:xfrm>
        </p:spPr>
        <p:txBody>
          <a:bodyPr anchor="b">
            <a:normAutofit/>
          </a:bodyPr>
          <a:lstStyle>
            <a:lvl1pPr>
              <a:defRPr sz="5400">
                <a:solidFill>
                  <a:schemeClr val="tx1">
                    <a:lumMod val="95000"/>
                    <a:lumOff val="5000"/>
                  </a:schemeClr>
                </a:solidFill>
              </a:defRPr>
            </a:lvl1pPr>
          </a:lstStyle>
          <a:p>
            <a:r>
              <a:rPr lang="en-US" dirty="0"/>
              <a:t>Click to edit Master title style</a:t>
            </a:r>
            <a:endParaRPr lang="en-AU" dirty="0"/>
          </a:p>
        </p:txBody>
      </p:sp>
      <p:sp>
        <p:nvSpPr>
          <p:cNvPr id="3" name="Text Placeholder 2"/>
          <p:cNvSpPr>
            <a:spLocks noGrp="1"/>
          </p:cNvSpPr>
          <p:nvPr>
            <p:ph type="body" idx="1"/>
          </p:nvPr>
        </p:nvSpPr>
        <p:spPr>
          <a:xfrm>
            <a:off x="4378870" y="4266326"/>
            <a:ext cx="6730916"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pic>
        <p:nvPicPr>
          <p:cNvPr id="4" name="Picture 3"/>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74820" y="-303050"/>
            <a:ext cx="5486400" cy="6096000"/>
          </a:xfrm>
          <a:prstGeom prst="rect">
            <a:avLst/>
          </a:prstGeom>
        </p:spPr>
      </p:pic>
      <p:cxnSp>
        <p:nvCxnSpPr>
          <p:cNvPr id="23" name="Straight Connector 22"/>
          <p:cNvCxnSpPr/>
          <p:nvPr userDrawn="1"/>
        </p:nvCxnSpPr>
        <p:spPr>
          <a:xfrm>
            <a:off x="3657602" y="4020971"/>
            <a:ext cx="817345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Picture 5"/>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64455" y="5938735"/>
            <a:ext cx="1189331" cy="782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9760295"/>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3_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378870" y="885448"/>
            <a:ext cx="6730916" cy="2852737"/>
          </a:xfrm>
        </p:spPr>
        <p:txBody>
          <a:bodyPr anchor="b">
            <a:normAutofit/>
          </a:bodyPr>
          <a:lstStyle>
            <a:lvl1pPr>
              <a:defRPr sz="5400">
                <a:solidFill>
                  <a:schemeClr val="tx1">
                    <a:lumMod val="95000"/>
                    <a:lumOff val="5000"/>
                  </a:schemeClr>
                </a:solidFill>
              </a:defRPr>
            </a:lvl1pPr>
          </a:lstStyle>
          <a:p>
            <a:r>
              <a:rPr lang="en-US" dirty="0"/>
              <a:t>Click to edit Master title style</a:t>
            </a:r>
            <a:endParaRPr lang="en-AU" dirty="0"/>
          </a:p>
        </p:txBody>
      </p:sp>
      <p:sp>
        <p:nvSpPr>
          <p:cNvPr id="3" name="Text Placeholder 2"/>
          <p:cNvSpPr>
            <a:spLocks noGrp="1"/>
          </p:cNvSpPr>
          <p:nvPr>
            <p:ph type="body" idx="1"/>
          </p:nvPr>
        </p:nvSpPr>
        <p:spPr>
          <a:xfrm>
            <a:off x="4378870" y="4266326"/>
            <a:ext cx="6730916"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pic>
        <p:nvPicPr>
          <p:cNvPr id="5" name="Picture 4"/>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74054" y="-276348"/>
            <a:ext cx="5429250" cy="6115050"/>
          </a:xfrm>
          <a:prstGeom prst="rect">
            <a:avLst/>
          </a:prstGeom>
        </p:spPr>
      </p:pic>
      <p:cxnSp>
        <p:nvCxnSpPr>
          <p:cNvPr id="23" name="Straight Connector 22"/>
          <p:cNvCxnSpPr/>
          <p:nvPr userDrawn="1"/>
        </p:nvCxnSpPr>
        <p:spPr>
          <a:xfrm>
            <a:off x="3657602" y="4020971"/>
            <a:ext cx="817345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Picture 5"/>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64455" y="5938735"/>
            <a:ext cx="1189331" cy="782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222726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378870" y="885448"/>
            <a:ext cx="6730916" cy="2852737"/>
          </a:xfrm>
        </p:spPr>
        <p:txBody>
          <a:bodyPr anchor="b">
            <a:normAutofit/>
          </a:bodyPr>
          <a:lstStyle>
            <a:lvl1pPr>
              <a:defRPr sz="5400">
                <a:solidFill>
                  <a:schemeClr val="tx1">
                    <a:lumMod val="95000"/>
                    <a:lumOff val="5000"/>
                  </a:schemeClr>
                </a:solidFill>
              </a:defRPr>
            </a:lvl1pPr>
          </a:lstStyle>
          <a:p>
            <a:r>
              <a:rPr lang="en-US" dirty="0" smtClean="0"/>
              <a:t>Click to edit Master title style</a:t>
            </a:r>
            <a:endParaRPr lang="en-AU" dirty="0"/>
          </a:p>
        </p:txBody>
      </p:sp>
      <p:sp>
        <p:nvSpPr>
          <p:cNvPr id="3" name="Text Placeholder 2"/>
          <p:cNvSpPr>
            <a:spLocks noGrp="1"/>
          </p:cNvSpPr>
          <p:nvPr>
            <p:ph type="body" idx="1"/>
          </p:nvPr>
        </p:nvSpPr>
        <p:spPr>
          <a:xfrm>
            <a:off x="4378870" y="4266326"/>
            <a:ext cx="6730916"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pic>
        <p:nvPicPr>
          <p:cNvPr id="30" name="Picture 29"/>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26580" y="-281862"/>
            <a:ext cx="5505450" cy="6048375"/>
          </a:xfrm>
          <a:prstGeom prst="rect">
            <a:avLst/>
          </a:prstGeom>
        </p:spPr>
      </p:pic>
      <p:cxnSp>
        <p:nvCxnSpPr>
          <p:cNvPr id="23" name="Straight Connector 22"/>
          <p:cNvCxnSpPr/>
          <p:nvPr userDrawn="1"/>
        </p:nvCxnSpPr>
        <p:spPr>
          <a:xfrm>
            <a:off x="3657602" y="4020971"/>
            <a:ext cx="817345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Picture 5"/>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64455" y="5938735"/>
            <a:ext cx="1189331" cy="782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4437807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5_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378870" y="885448"/>
            <a:ext cx="6730916" cy="2852737"/>
          </a:xfrm>
        </p:spPr>
        <p:txBody>
          <a:bodyPr anchor="b">
            <a:normAutofit/>
          </a:bodyPr>
          <a:lstStyle>
            <a:lvl1pPr>
              <a:defRPr sz="5400">
                <a:solidFill>
                  <a:schemeClr val="tx1">
                    <a:lumMod val="95000"/>
                    <a:lumOff val="5000"/>
                  </a:schemeClr>
                </a:solidFill>
              </a:defRPr>
            </a:lvl1pPr>
          </a:lstStyle>
          <a:p>
            <a:r>
              <a:rPr lang="en-US" dirty="0"/>
              <a:t>Click to edit Master title style</a:t>
            </a:r>
            <a:endParaRPr lang="en-AU" dirty="0"/>
          </a:p>
        </p:txBody>
      </p:sp>
      <p:sp>
        <p:nvSpPr>
          <p:cNvPr id="3" name="Text Placeholder 2"/>
          <p:cNvSpPr>
            <a:spLocks noGrp="1"/>
          </p:cNvSpPr>
          <p:nvPr>
            <p:ph type="body" idx="1"/>
          </p:nvPr>
        </p:nvSpPr>
        <p:spPr>
          <a:xfrm>
            <a:off x="4378870" y="4266326"/>
            <a:ext cx="6730916"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pic>
        <p:nvPicPr>
          <p:cNvPr id="4" name="Picture 3"/>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1330" y="-300912"/>
            <a:ext cx="5410200" cy="6067425"/>
          </a:xfrm>
          <a:prstGeom prst="rect">
            <a:avLst/>
          </a:prstGeom>
        </p:spPr>
      </p:pic>
      <p:cxnSp>
        <p:nvCxnSpPr>
          <p:cNvPr id="23" name="Straight Connector 22"/>
          <p:cNvCxnSpPr/>
          <p:nvPr userDrawn="1"/>
        </p:nvCxnSpPr>
        <p:spPr>
          <a:xfrm>
            <a:off x="3657602" y="4020971"/>
            <a:ext cx="817345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Picture 5"/>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64455" y="5938735"/>
            <a:ext cx="1189331" cy="782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3003220"/>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2_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378870" y="885448"/>
            <a:ext cx="6730916" cy="2852737"/>
          </a:xfrm>
        </p:spPr>
        <p:txBody>
          <a:bodyPr anchor="b">
            <a:normAutofit/>
          </a:bodyPr>
          <a:lstStyle>
            <a:lvl1pPr>
              <a:defRPr sz="5400">
                <a:solidFill>
                  <a:schemeClr val="tx1">
                    <a:lumMod val="95000"/>
                    <a:lumOff val="5000"/>
                  </a:schemeClr>
                </a:solidFill>
              </a:defRPr>
            </a:lvl1pPr>
          </a:lstStyle>
          <a:p>
            <a:r>
              <a:rPr lang="en-US" dirty="0"/>
              <a:t>Click to edit Master title style</a:t>
            </a:r>
            <a:endParaRPr lang="en-AU" dirty="0"/>
          </a:p>
        </p:txBody>
      </p:sp>
      <p:sp>
        <p:nvSpPr>
          <p:cNvPr id="3" name="Text Placeholder 2"/>
          <p:cNvSpPr>
            <a:spLocks noGrp="1"/>
          </p:cNvSpPr>
          <p:nvPr>
            <p:ph type="body" idx="1"/>
          </p:nvPr>
        </p:nvSpPr>
        <p:spPr>
          <a:xfrm>
            <a:off x="4378870" y="4266326"/>
            <a:ext cx="6730916"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pic>
        <p:nvPicPr>
          <p:cNvPr id="4" name="Picture 3"/>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69430" y="-291387"/>
            <a:ext cx="5448300" cy="6057900"/>
          </a:xfrm>
          <a:prstGeom prst="rect">
            <a:avLst/>
          </a:prstGeom>
        </p:spPr>
      </p:pic>
      <p:cxnSp>
        <p:nvCxnSpPr>
          <p:cNvPr id="23" name="Straight Connector 22"/>
          <p:cNvCxnSpPr/>
          <p:nvPr userDrawn="1"/>
        </p:nvCxnSpPr>
        <p:spPr>
          <a:xfrm>
            <a:off x="3657602" y="4020971"/>
            <a:ext cx="817345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Picture 5"/>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64455" y="5938735"/>
            <a:ext cx="1189331" cy="782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85057589"/>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005263" y="365124"/>
            <a:ext cx="9348537" cy="1325563"/>
          </a:xfrm>
        </p:spPr>
        <p:txBody>
          <a:bodyPr>
            <a:normAutofit/>
          </a:bodyPr>
          <a:lstStyle>
            <a:lvl1pPr>
              <a:defRPr sz="3600"/>
            </a:lvl1pPr>
          </a:lstStyle>
          <a:p>
            <a:r>
              <a:rPr lang="en-US" dirty="0"/>
              <a:t>Click to edit Master title style</a:t>
            </a:r>
            <a:endParaRPr lang="en-AU" dirty="0"/>
          </a:p>
        </p:txBody>
      </p:sp>
      <p:sp>
        <p:nvSpPr>
          <p:cNvPr id="3" name="Content Placeholder 2"/>
          <p:cNvSpPr>
            <a:spLocks noGrp="1"/>
          </p:cNvSpPr>
          <p:nvPr>
            <p:ph idx="1"/>
          </p:nvPr>
        </p:nvSpPr>
        <p:spPr>
          <a:xfrm>
            <a:off x="2005263" y="2213811"/>
            <a:ext cx="9348537" cy="396315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pic>
        <p:nvPicPr>
          <p:cNvPr id="10" name="Picture 9"/>
          <p:cNvPicPr>
            <a:picLocks noChangeAspect="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118704"/>
            <a:ext cx="1273422" cy="1515979"/>
          </a:xfrm>
          <a:prstGeom prst="rect">
            <a:avLst/>
          </a:prstGeom>
        </p:spPr>
      </p:pic>
      <p:pic>
        <p:nvPicPr>
          <p:cNvPr id="11" name="Picture 10"/>
          <p:cNvPicPr>
            <a:picLocks noChangeAspect="1"/>
          </p:cNvPicPr>
          <p:nvPr userDrawn="1"/>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63313" y="418793"/>
            <a:ext cx="821925" cy="978482"/>
          </a:xfrm>
          <a:prstGeom prst="rect">
            <a:avLst/>
          </a:prstGeom>
        </p:spPr>
      </p:pic>
      <p:cxnSp>
        <p:nvCxnSpPr>
          <p:cNvPr id="16" name="Straight Connector 15"/>
          <p:cNvCxnSpPr/>
          <p:nvPr userDrawn="1"/>
        </p:nvCxnSpPr>
        <p:spPr>
          <a:xfrm>
            <a:off x="2011669" y="1672167"/>
            <a:ext cx="10453047" cy="0"/>
          </a:xfrm>
          <a:prstGeom prst="line">
            <a:avLst/>
          </a:prstGeom>
        </p:spPr>
        <p:style>
          <a:lnRef idx="1">
            <a:schemeClr val="dk1"/>
          </a:lnRef>
          <a:fillRef idx="0">
            <a:schemeClr val="dk1"/>
          </a:fillRef>
          <a:effectRef idx="0">
            <a:schemeClr val="dk1"/>
          </a:effectRef>
          <a:fontRef idx="minor">
            <a:schemeClr val="tx1"/>
          </a:fontRef>
        </p:style>
      </p:cxnSp>
      <p:pic>
        <p:nvPicPr>
          <p:cNvPr id="7" name="Picture 6"/>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64455" y="5938735"/>
            <a:ext cx="1189331" cy="782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97407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011669" y="346604"/>
            <a:ext cx="9514586" cy="1325563"/>
          </a:xfrm>
        </p:spPr>
        <p:txBody>
          <a:bodyPr>
            <a:normAutofit/>
          </a:bodyPr>
          <a:lstStyle>
            <a:lvl1pPr>
              <a:defRPr sz="3600"/>
            </a:lvl1pPr>
          </a:lstStyle>
          <a:p>
            <a:r>
              <a:rPr lang="en-US" dirty="0"/>
              <a:t>Click to edit Master title style</a:t>
            </a:r>
            <a:endParaRPr lang="en-AU" dirty="0"/>
          </a:p>
        </p:txBody>
      </p:sp>
      <p:sp>
        <p:nvSpPr>
          <p:cNvPr id="3" name="Content Placeholder 2"/>
          <p:cNvSpPr>
            <a:spLocks noGrp="1"/>
          </p:cNvSpPr>
          <p:nvPr>
            <p:ph sz="half" idx="1"/>
          </p:nvPr>
        </p:nvSpPr>
        <p:spPr>
          <a:xfrm>
            <a:off x="763312" y="1994067"/>
            <a:ext cx="5132161"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6400800" y="1994067"/>
            <a:ext cx="5125455"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8" name="Picture 7"/>
          <p:cNvPicPr>
            <a:picLocks noChangeAspect="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118704"/>
            <a:ext cx="1273422" cy="1515979"/>
          </a:xfrm>
          <a:prstGeom prst="rect">
            <a:avLst/>
          </a:prstGeom>
        </p:spPr>
      </p:pic>
      <p:pic>
        <p:nvPicPr>
          <p:cNvPr id="9" name="Picture 8"/>
          <p:cNvPicPr>
            <a:picLocks noChangeAspect="1"/>
          </p:cNvPicPr>
          <p:nvPr userDrawn="1"/>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63313" y="418793"/>
            <a:ext cx="821925" cy="978482"/>
          </a:xfrm>
          <a:prstGeom prst="rect">
            <a:avLst/>
          </a:prstGeom>
        </p:spPr>
      </p:pic>
      <p:cxnSp>
        <p:nvCxnSpPr>
          <p:cNvPr id="11" name="Straight Connector 10"/>
          <p:cNvCxnSpPr/>
          <p:nvPr userDrawn="1"/>
        </p:nvCxnSpPr>
        <p:spPr>
          <a:xfrm>
            <a:off x="2011669" y="1672167"/>
            <a:ext cx="10453047" cy="0"/>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p:nvPr userDrawn="1"/>
        </p:nvCxnSpPr>
        <p:spPr>
          <a:xfrm>
            <a:off x="6136105" y="2189747"/>
            <a:ext cx="0" cy="4155658"/>
          </a:xfrm>
          <a:prstGeom prst="line">
            <a:avLst/>
          </a:prstGeom>
        </p:spPr>
        <p:style>
          <a:lnRef idx="1">
            <a:schemeClr val="dk1"/>
          </a:lnRef>
          <a:fillRef idx="0">
            <a:schemeClr val="dk1"/>
          </a:fillRef>
          <a:effectRef idx="0">
            <a:schemeClr val="dk1"/>
          </a:effectRef>
          <a:fontRef idx="minor">
            <a:schemeClr val="tx1"/>
          </a:fontRef>
        </p:style>
      </p:cxnSp>
      <p:pic>
        <p:nvPicPr>
          <p:cNvPr id="10" name="Picture 9"/>
          <p:cNvPicPr/>
          <p:nvPr userDrawn="1"/>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4455" y="5938735"/>
            <a:ext cx="1189331" cy="782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37290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2011669" y="346604"/>
            <a:ext cx="9514586" cy="1325563"/>
          </a:xfrm>
        </p:spPr>
        <p:txBody>
          <a:bodyPr>
            <a:normAutofit/>
          </a:bodyPr>
          <a:lstStyle>
            <a:lvl1pPr>
              <a:defRPr sz="3600"/>
            </a:lvl1pPr>
          </a:lstStyle>
          <a:p>
            <a:r>
              <a:rPr lang="en-US" dirty="0"/>
              <a:t>Click to edit Master title style</a:t>
            </a:r>
            <a:endParaRPr lang="en-AU" dirty="0"/>
          </a:p>
        </p:txBody>
      </p:sp>
      <p:pic>
        <p:nvPicPr>
          <p:cNvPr id="7" name="Picture 6"/>
          <p:cNvPicPr>
            <a:picLocks noChangeAspect="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118704"/>
            <a:ext cx="1273422" cy="1515979"/>
          </a:xfrm>
          <a:prstGeom prst="rect">
            <a:avLst/>
          </a:prstGeom>
        </p:spPr>
      </p:pic>
      <p:pic>
        <p:nvPicPr>
          <p:cNvPr id="8" name="Picture 7"/>
          <p:cNvPicPr>
            <a:picLocks noChangeAspect="1"/>
          </p:cNvPicPr>
          <p:nvPr userDrawn="1"/>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63313" y="418793"/>
            <a:ext cx="821925" cy="978482"/>
          </a:xfrm>
          <a:prstGeom prst="rect">
            <a:avLst/>
          </a:prstGeom>
        </p:spPr>
      </p:pic>
      <p:cxnSp>
        <p:nvCxnSpPr>
          <p:cNvPr id="15" name="Straight Connector 14"/>
          <p:cNvCxnSpPr/>
          <p:nvPr userDrawn="1"/>
        </p:nvCxnSpPr>
        <p:spPr>
          <a:xfrm>
            <a:off x="2011669" y="1672167"/>
            <a:ext cx="10453047" cy="0"/>
          </a:xfrm>
          <a:prstGeom prst="line">
            <a:avLst/>
          </a:prstGeom>
        </p:spPr>
        <p:style>
          <a:lnRef idx="1">
            <a:schemeClr val="dk1"/>
          </a:lnRef>
          <a:fillRef idx="0">
            <a:schemeClr val="dk1"/>
          </a:fillRef>
          <a:effectRef idx="0">
            <a:schemeClr val="dk1"/>
          </a:effectRef>
          <a:fontRef idx="minor">
            <a:schemeClr val="tx1"/>
          </a:fontRef>
        </p:style>
      </p:cxnSp>
      <p:pic>
        <p:nvPicPr>
          <p:cNvPr id="9" name="Picture 8"/>
          <p:cNvPicPr/>
          <p:nvPr userDrawn="1"/>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4455" y="5938735"/>
            <a:ext cx="1189331" cy="782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467175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118704"/>
            <a:ext cx="1273422" cy="1515979"/>
          </a:xfrm>
          <a:prstGeom prst="rect">
            <a:avLst/>
          </a:prstGeom>
        </p:spPr>
      </p:pic>
      <p:pic>
        <p:nvPicPr>
          <p:cNvPr id="6" name="Picture 5"/>
          <p:cNvPicPr>
            <a:picLocks noChangeAspect="1"/>
          </p:cNvPicPr>
          <p:nvPr userDrawn="1"/>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63313" y="418793"/>
            <a:ext cx="821925" cy="978482"/>
          </a:xfrm>
          <a:prstGeom prst="rect">
            <a:avLst/>
          </a:prstGeom>
        </p:spPr>
      </p:pic>
      <p:pic>
        <p:nvPicPr>
          <p:cNvPr id="4" name="Picture 3"/>
          <p:cNvPicPr/>
          <p:nvPr userDrawn="1"/>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4455" y="5938735"/>
            <a:ext cx="1189331" cy="782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26698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914398"/>
            <a:ext cx="3932237" cy="1600200"/>
          </a:xfrm>
        </p:spPr>
        <p:txBody>
          <a:bodyPr anchor="b"/>
          <a:lstStyle>
            <a:lvl1pPr>
              <a:defRPr sz="3200"/>
            </a:lvl1pPr>
          </a:lstStyle>
          <a:p>
            <a:r>
              <a:rPr lang="en-US" dirty="0"/>
              <a:t>Click to edit Master title style</a:t>
            </a:r>
            <a:endParaRPr lang="en-AU" dirty="0"/>
          </a:p>
        </p:txBody>
      </p:sp>
      <p:sp>
        <p:nvSpPr>
          <p:cNvPr id="3" name="Content Placeholder 2"/>
          <p:cNvSpPr>
            <a:spLocks noGrp="1"/>
          </p:cNvSpPr>
          <p:nvPr>
            <p:ph idx="1"/>
          </p:nvPr>
        </p:nvSpPr>
        <p:spPr>
          <a:xfrm>
            <a:off x="5689827" y="1290662"/>
            <a:ext cx="6172200" cy="4873625"/>
          </a:xfrm>
          <a:ln>
            <a:noFill/>
          </a:ln>
        </p:spPr>
        <p:style>
          <a:lnRef idx="2">
            <a:schemeClr val="accent2"/>
          </a:lnRef>
          <a:fillRef idx="1">
            <a:schemeClr val="lt1"/>
          </a:fillRef>
          <a:effectRef idx="0">
            <a:schemeClr val="accent2"/>
          </a:effectRef>
          <a:fontRef idx="none"/>
        </p:style>
        <p:txBody>
          <a:bodyPr/>
          <a:lstStyle>
            <a:lvl1pPr marL="0" indent="0">
              <a:buNone/>
              <a:defRPr sz="2400"/>
            </a:lvl1pPr>
            <a:lvl2pPr>
              <a:defRPr sz="22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Text Placeholder 3"/>
          <p:cNvSpPr>
            <a:spLocks noGrp="1"/>
          </p:cNvSpPr>
          <p:nvPr>
            <p:ph type="body" sz="half" idx="2"/>
          </p:nvPr>
        </p:nvSpPr>
        <p:spPr>
          <a:xfrm>
            <a:off x="839788" y="2731170"/>
            <a:ext cx="3932237" cy="38115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pic>
        <p:nvPicPr>
          <p:cNvPr id="8" name="Picture 7"/>
          <p:cNvPicPr>
            <a:picLocks noChangeAspect="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118704"/>
            <a:ext cx="1273422" cy="1515979"/>
          </a:xfrm>
          <a:prstGeom prst="rect">
            <a:avLst/>
          </a:prstGeom>
        </p:spPr>
      </p:pic>
      <p:pic>
        <p:nvPicPr>
          <p:cNvPr id="9" name="Picture 8"/>
          <p:cNvPicPr>
            <a:picLocks noChangeAspect="1"/>
          </p:cNvPicPr>
          <p:nvPr userDrawn="1"/>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63313" y="418793"/>
            <a:ext cx="821925" cy="978482"/>
          </a:xfrm>
          <a:prstGeom prst="rect">
            <a:avLst/>
          </a:prstGeom>
        </p:spPr>
      </p:pic>
      <p:cxnSp>
        <p:nvCxnSpPr>
          <p:cNvPr id="10" name="Straight Connector 9"/>
          <p:cNvCxnSpPr/>
          <p:nvPr userDrawn="1"/>
        </p:nvCxnSpPr>
        <p:spPr>
          <a:xfrm>
            <a:off x="-3323414" y="2595478"/>
            <a:ext cx="817345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5197642" y="1488572"/>
            <a:ext cx="0" cy="4155658"/>
          </a:xfrm>
          <a:prstGeom prst="line">
            <a:avLst/>
          </a:prstGeom>
        </p:spPr>
        <p:style>
          <a:lnRef idx="1">
            <a:schemeClr val="dk1"/>
          </a:lnRef>
          <a:fillRef idx="0">
            <a:schemeClr val="dk1"/>
          </a:fillRef>
          <a:effectRef idx="0">
            <a:schemeClr val="dk1"/>
          </a:effectRef>
          <a:fontRef idx="minor">
            <a:schemeClr val="tx1"/>
          </a:fontRef>
        </p:style>
      </p:cxnSp>
      <p:pic>
        <p:nvPicPr>
          <p:cNvPr id="12" name="Picture 11"/>
          <p:cNvPicPr/>
          <p:nvPr userDrawn="1"/>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4455" y="5938735"/>
            <a:ext cx="1189331" cy="782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071238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p:cNvSpPr>
            <a:spLocks noGrp="1"/>
          </p:cNvSpPr>
          <p:nvPr>
            <p:ph type="body" sz="half" idx="2"/>
          </p:nvPr>
        </p:nvSpPr>
        <p:spPr>
          <a:xfrm>
            <a:off x="839788" y="2731168"/>
            <a:ext cx="3932237" cy="38115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8" name="Title 1"/>
          <p:cNvSpPr>
            <a:spLocks noGrp="1"/>
          </p:cNvSpPr>
          <p:nvPr>
            <p:ph type="title"/>
          </p:nvPr>
        </p:nvSpPr>
        <p:spPr>
          <a:xfrm>
            <a:off x="839788" y="914398"/>
            <a:ext cx="3932237" cy="1600200"/>
          </a:xfrm>
        </p:spPr>
        <p:txBody>
          <a:bodyPr anchor="b"/>
          <a:lstStyle>
            <a:lvl1pPr>
              <a:defRPr sz="3200"/>
            </a:lvl1pPr>
          </a:lstStyle>
          <a:p>
            <a:r>
              <a:rPr lang="en-US" dirty="0"/>
              <a:t>Click to edit Master title style</a:t>
            </a:r>
            <a:endParaRPr lang="en-AU" dirty="0"/>
          </a:p>
        </p:txBody>
      </p:sp>
      <p:pic>
        <p:nvPicPr>
          <p:cNvPr id="9" name="Picture 8"/>
          <p:cNvPicPr>
            <a:picLocks noChangeAspect="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118704"/>
            <a:ext cx="1273422" cy="1515979"/>
          </a:xfrm>
          <a:prstGeom prst="rect">
            <a:avLst/>
          </a:prstGeom>
        </p:spPr>
      </p:pic>
      <p:pic>
        <p:nvPicPr>
          <p:cNvPr id="10" name="Picture 9"/>
          <p:cNvPicPr>
            <a:picLocks noChangeAspect="1"/>
          </p:cNvPicPr>
          <p:nvPr userDrawn="1"/>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63313" y="418793"/>
            <a:ext cx="821925" cy="978482"/>
          </a:xfrm>
          <a:prstGeom prst="rect">
            <a:avLst/>
          </a:prstGeom>
        </p:spPr>
      </p:pic>
      <p:cxnSp>
        <p:nvCxnSpPr>
          <p:cNvPr id="11" name="Straight Connector 10"/>
          <p:cNvCxnSpPr/>
          <p:nvPr userDrawn="1"/>
        </p:nvCxnSpPr>
        <p:spPr>
          <a:xfrm>
            <a:off x="-3323414" y="2595478"/>
            <a:ext cx="817345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2" name="Picture 11"/>
          <p:cNvPicPr/>
          <p:nvPr userDrawn="1"/>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4455" y="5938735"/>
            <a:ext cx="1189331" cy="782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271086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585238" y="-664864"/>
            <a:ext cx="8275094" cy="8210220"/>
          </a:xfrm>
          <a:prstGeom prst="rect">
            <a:avLst/>
          </a:prstGeom>
        </p:spPr>
      </p:pic>
      <p:sp>
        <p:nvSpPr>
          <p:cNvPr id="8" name="Title 1"/>
          <p:cNvSpPr>
            <a:spLocks noGrp="1"/>
          </p:cNvSpPr>
          <p:nvPr>
            <p:ph type="ctrTitle" hasCustomPrompt="1"/>
          </p:nvPr>
        </p:nvSpPr>
        <p:spPr>
          <a:xfrm>
            <a:off x="2191599" y="1397275"/>
            <a:ext cx="7424382" cy="2387600"/>
          </a:xfrm>
        </p:spPr>
        <p:txBody>
          <a:bodyPr anchor="b">
            <a:normAutofit/>
          </a:bodyPr>
          <a:lstStyle>
            <a:lvl1pPr algn="ctr">
              <a:defRPr sz="4800">
                <a:solidFill>
                  <a:schemeClr val="bg1"/>
                </a:solidFill>
              </a:defRPr>
            </a:lvl1pPr>
          </a:lstStyle>
          <a:p>
            <a:r>
              <a:rPr lang="en-US" dirty="0"/>
              <a:t>Presentation Finale </a:t>
            </a:r>
            <a:endParaRPr lang="en-AU" dirty="0"/>
          </a:p>
        </p:txBody>
      </p:sp>
      <p:pic>
        <p:nvPicPr>
          <p:cNvPr id="9" name="Picture 8"/>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63883" y="5683180"/>
            <a:ext cx="1420783" cy="92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682257" y="6146318"/>
            <a:ext cx="816050" cy="268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96395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4_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378870" y="885448"/>
            <a:ext cx="6730916" cy="2852737"/>
          </a:xfrm>
        </p:spPr>
        <p:txBody>
          <a:bodyPr anchor="b">
            <a:normAutofit/>
          </a:bodyPr>
          <a:lstStyle>
            <a:lvl1pPr>
              <a:defRPr sz="5400">
                <a:solidFill>
                  <a:schemeClr val="tx1">
                    <a:lumMod val="95000"/>
                    <a:lumOff val="5000"/>
                  </a:schemeClr>
                </a:solidFill>
              </a:defRPr>
            </a:lvl1pPr>
          </a:lstStyle>
          <a:p>
            <a:r>
              <a:rPr lang="en-US" dirty="0" smtClean="0"/>
              <a:t>Click to edit Master title style</a:t>
            </a:r>
            <a:endParaRPr lang="en-AU" dirty="0"/>
          </a:p>
        </p:txBody>
      </p:sp>
      <p:sp>
        <p:nvSpPr>
          <p:cNvPr id="3" name="Text Placeholder 2"/>
          <p:cNvSpPr>
            <a:spLocks noGrp="1"/>
          </p:cNvSpPr>
          <p:nvPr>
            <p:ph type="body" idx="1"/>
          </p:nvPr>
        </p:nvSpPr>
        <p:spPr>
          <a:xfrm>
            <a:off x="4378870" y="4266326"/>
            <a:ext cx="6730916"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pic>
        <p:nvPicPr>
          <p:cNvPr id="4" name="Picture 3"/>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18187" y="-252786"/>
            <a:ext cx="5476875" cy="6067425"/>
          </a:xfrm>
          <a:prstGeom prst="rect">
            <a:avLst/>
          </a:prstGeom>
        </p:spPr>
      </p:pic>
      <p:cxnSp>
        <p:nvCxnSpPr>
          <p:cNvPr id="23" name="Straight Connector 22"/>
          <p:cNvCxnSpPr/>
          <p:nvPr userDrawn="1"/>
        </p:nvCxnSpPr>
        <p:spPr>
          <a:xfrm>
            <a:off x="3657602" y="4020971"/>
            <a:ext cx="817345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Picture 5"/>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64455" y="5938735"/>
            <a:ext cx="1189331" cy="782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8690503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_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378870" y="885448"/>
            <a:ext cx="6730916" cy="2852737"/>
          </a:xfrm>
        </p:spPr>
        <p:txBody>
          <a:bodyPr anchor="b">
            <a:normAutofit/>
          </a:bodyPr>
          <a:lstStyle>
            <a:lvl1pPr>
              <a:defRPr sz="5400">
                <a:solidFill>
                  <a:schemeClr val="tx1">
                    <a:lumMod val="95000"/>
                    <a:lumOff val="5000"/>
                  </a:schemeClr>
                </a:solidFill>
              </a:defRPr>
            </a:lvl1pPr>
          </a:lstStyle>
          <a:p>
            <a:r>
              <a:rPr lang="en-US" dirty="0" smtClean="0"/>
              <a:t>Click to edit Master title style</a:t>
            </a:r>
            <a:endParaRPr lang="en-AU" dirty="0"/>
          </a:p>
        </p:txBody>
      </p:sp>
      <p:sp>
        <p:nvSpPr>
          <p:cNvPr id="3" name="Text Placeholder 2"/>
          <p:cNvSpPr>
            <a:spLocks noGrp="1"/>
          </p:cNvSpPr>
          <p:nvPr>
            <p:ph type="body" idx="1"/>
          </p:nvPr>
        </p:nvSpPr>
        <p:spPr>
          <a:xfrm>
            <a:off x="4378870" y="4266326"/>
            <a:ext cx="6730916"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pic>
        <p:nvPicPr>
          <p:cNvPr id="4" name="Picture 3"/>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74820" y="-303050"/>
            <a:ext cx="5486400" cy="6096000"/>
          </a:xfrm>
          <a:prstGeom prst="rect">
            <a:avLst/>
          </a:prstGeom>
        </p:spPr>
      </p:pic>
      <p:cxnSp>
        <p:nvCxnSpPr>
          <p:cNvPr id="23" name="Straight Connector 22"/>
          <p:cNvCxnSpPr/>
          <p:nvPr userDrawn="1"/>
        </p:nvCxnSpPr>
        <p:spPr>
          <a:xfrm>
            <a:off x="3657602" y="4020971"/>
            <a:ext cx="817345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Picture 5"/>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64455" y="5938735"/>
            <a:ext cx="1189331" cy="782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7221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3_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378870" y="885448"/>
            <a:ext cx="6730916" cy="2852737"/>
          </a:xfrm>
        </p:spPr>
        <p:txBody>
          <a:bodyPr anchor="b">
            <a:normAutofit/>
          </a:bodyPr>
          <a:lstStyle>
            <a:lvl1pPr>
              <a:defRPr sz="5400">
                <a:solidFill>
                  <a:schemeClr val="tx1">
                    <a:lumMod val="95000"/>
                    <a:lumOff val="5000"/>
                  </a:schemeClr>
                </a:solidFill>
              </a:defRPr>
            </a:lvl1pPr>
          </a:lstStyle>
          <a:p>
            <a:r>
              <a:rPr lang="en-US" dirty="0" smtClean="0"/>
              <a:t>Click to edit Master title style</a:t>
            </a:r>
            <a:endParaRPr lang="en-AU" dirty="0"/>
          </a:p>
        </p:txBody>
      </p:sp>
      <p:sp>
        <p:nvSpPr>
          <p:cNvPr id="3" name="Text Placeholder 2"/>
          <p:cNvSpPr>
            <a:spLocks noGrp="1"/>
          </p:cNvSpPr>
          <p:nvPr>
            <p:ph type="body" idx="1"/>
          </p:nvPr>
        </p:nvSpPr>
        <p:spPr>
          <a:xfrm>
            <a:off x="4378870" y="4266326"/>
            <a:ext cx="6730916"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pic>
        <p:nvPicPr>
          <p:cNvPr id="5" name="Picture 4"/>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74054" y="-276348"/>
            <a:ext cx="5429250" cy="6115050"/>
          </a:xfrm>
          <a:prstGeom prst="rect">
            <a:avLst/>
          </a:prstGeom>
        </p:spPr>
      </p:pic>
      <p:cxnSp>
        <p:nvCxnSpPr>
          <p:cNvPr id="23" name="Straight Connector 22"/>
          <p:cNvCxnSpPr/>
          <p:nvPr userDrawn="1"/>
        </p:nvCxnSpPr>
        <p:spPr>
          <a:xfrm>
            <a:off x="3657602" y="4020971"/>
            <a:ext cx="817345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Picture 5"/>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64455" y="5938735"/>
            <a:ext cx="1189331" cy="782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313963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5_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378870" y="885448"/>
            <a:ext cx="6730916" cy="2852737"/>
          </a:xfrm>
        </p:spPr>
        <p:txBody>
          <a:bodyPr anchor="b">
            <a:normAutofit/>
          </a:bodyPr>
          <a:lstStyle>
            <a:lvl1pPr>
              <a:defRPr sz="5400">
                <a:solidFill>
                  <a:schemeClr val="tx1">
                    <a:lumMod val="95000"/>
                    <a:lumOff val="5000"/>
                  </a:schemeClr>
                </a:solidFill>
              </a:defRPr>
            </a:lvl1pPr>
          </a:lstStyle>
          <a:p>
            <a:r>
              <a:rPr lang="en-US" dirty="0" smtClean="0"/>
              <a:t>Click to edit Master title style</a:t>
            </a:r>
            <a:endParaRPr lang="en-AU" dirty="0"/>
          </a:p>
        </p:txBody>
      </p:sp>
      <p:sp>
        <p:nvSpPr>
          <p:cNvPr id="3" name="Text Placeholder 2"/>
          <p:cNvSpPr>
            <a:spLocks noGrp="1"/>
          </p:cNvSpPr>
          <p:nvPr>
            <p:ph type="body" idx="1"/>
          </p:nvPr>
        </p:nvSpPr>
        <p:spPr>
          <a:xfrm>
            <a:off x="4378870" y="4266326"/>
            <a:ext cx="6730916"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pic>
        <p:nvPicPr>
          <p:cNvPr id="4" name="Picture 3"/>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1330" y="-300912"/>
            <a:ext cx="5410200" cy="6067425"/>
          </a:xfrm>
          <a:prstGeom prst="rect">
            <a:avLst/>
          </a:prstGeom>
        </p:spPr>
      </p:pic>
      <p:cxnSp>
        <p:nvCxnSpPr>
          <p:cNvPr id="23" name="Straight Connector 22"/>
          <p:cNvCxnSpPr/>
          <p:nvPr userDrawn="1"/>
        </p:nvCxnSpPr>
        <p:spPr>
          <a:xfrm>
            <a:off x="3657602" y="4020971"/>
            <a:ext cx="817345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Picture 5"/>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64455" y="5938735"/>
            <a:ext cx="1189331" cy="782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4093907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2_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378870" y="885448"/>
            <a:ext cx="6730916" cy="2852737"/>
          </a:xfrm>
        </p:spPr>
        <p:txBody>
          <a:bodyPr anchor="b">
            <a:normAutofit/>
          </a:bodyPr>
          <a:lstStyle>
            <a:lvl1pPr>
              <a:defRPr sz="5400">
                <a:solidFill>
                  <a:schemeClr val="tx1">
                    <a:lumMod val="95000"/>
                    <a:lumOff val="5000"/>
                  </a:schemeClr>
                </a:solidFill>
              </a:defRPr>
            </a:lvl1pPr>
          </a:lstStyle>
          <a:p>
            <a:r>
              <a:rPr lang="en-US" dirty="0" smtClean="0"/>
              <a:t>Click to edit Master title style</a:t>
            </a:r>
            <a:endParaRPr lang="en-AU" dirty="0"/>
          </a:p>
        </p:txBody>
      </p:sp>
      <p:sp>
        <p:nvSpPr>
          <p:cNvPr id="3" name="Text Placeholder 2"/>
          <p:cNvSpPr>
            <a:spLocks noGrp="1"/>
          </p:cNvSpPr>
          <p:nvPr>
            <p:ph type="body" idx="1"/>
          </p:nvPr>
        </p:nvSpPr>
        <p:spPr>
          <a:xfrm>
            <a:off x="4378870" y="4266326"/>
            <a:ext cx="6730916"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pic>
        <p:nvPicPr>
          <p:cNvPr id="4" name="Picture 3"/>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69430" y="-291387"/>
            <a:ext cx="5448300" cy="6057900"/>
          </a:xfrm>
          <a:prstGeom prst="rect">
            <a:avLst/>
          </a:prstGeom>
        </p:spPr>
      </p:pic>
      <p:cxnSp>
        <p:nvCxnSpPr>
          <p:cNvPr id="23" name="Straight Connector 22"/>
          <p:cNvCxnSpPr/>
          <p:nvPr userDrawn="1"/>
        </p:nvCxnSpPr>
        <p:spPr>
          <a:xfrm>
            <a:off x="3657602" y="4020971"/>
            <a:ext cx="817345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Picture 5"/>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64455" y="5938735"/>
            <a:ext cx="1189331" cy="782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3405700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005263" y="365124"/>
            <a:ext cx="9348537" cy="1325563"/>
          </a:xfrm>
        </p:spPr>
        <p:txBody>
          <a:bodyPr>
            <a:normAutofit/>
          </a:bodyPr>
          <a:lstStyle>
            <a:lvl1pPr>
              <a:defRPr sz="3600"/>
            </a:lvl1pPr>
          </a:lstStyle>
          <a:p>
            <a:r>
              <a:rPr lang="en-US" dirty="0" smtClean="0"/>
              <a:t>Click to edit Master title style</a:t>
            </a:r>
            <a:endParaRPr lang="en-AU" dirty="0"/>
          </a:p>
        </p:txBody>
      </p:sp>
      <p:sp>
        <p:nvSpPr>
          <p:cNvPr id="3" name="Content Placeholder 2"/>
          <p:cNvSpPr>
            <a:spLocks noGrp="1"/>
          </p:cNvSpPr>
          <p:nvPr>
            <p:ph idx="1"/>
          </p:nvPr>
        </p:nvSpPr>
        <p:spPr>
          <a:xfrm>
            <a:off x="2005263" y="2213811"/>
            <a:ext cx="9348537" cy="396315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pic>
        <p:nvPicPr>
          <p:cNvPr id="10" name="Picture 9"/>
          <p:cNvPicPr>
            <a:picLocks noChangeAspect="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118704"/>
            <a:ext cx="1273422" cy="1515979"/>
          </a:xfrm>
          <a:prstGeom prst="rect">
            <a:avLst/>
          </a:prstGeom>
        </p:spPr>
      </p:pic>
      <p:pic>
        <p:nvPicPr>
          <p:cNvPr id="11" name="Picture 10"/>
          <p:cNvPicPr>
            <a:picLocks noChangeAspect="1"/>
          </p:cNvPicPr>
          <p:nvPr userDrawn="1"/>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63313" y="418793"/>
            <a:ext cx="821925" cy="978482"/>
          </a:xfrm>
          <a:prstGeom prst="rect">
            <a:avLst/>
          </a:prstGeom>
        </p:spPr>
      </p:pic>
      <p:cxnSp>
        <p:nvCxnSpPr>
          <p:cNvPr id="16" name="Straight Connector 15"/>
          <p:cNvCxnSpPr/>
          <p:nvPr userDrawn="1"/>
        </p:nvCxnSpPr>
        <p:spPr>
          <a:xfrm>
            <a:off x="2011669" y="1672167"/>
            <a:ext cx="10453047" cy="0"/>
          </a:xfrm>
          <a:prstGeom prst="line">
            <a:avLst/>
          </a:prstGeom>
        </p:spPr>
        <p:style>
          <a:lnRef idx="1">
            <a:schemeClr val="dk1"/>
          </a:lnRef>
          <a:fillRef idx="0">
            <a:schemeClr val="dk1"/>
          </a:fillRef>
          <a:effectRef idx="0">
            <a:schemeClr val="dk1"/>
          </a:effectRef>
          <a:fontRef idx="minor">
            <a:schemeClr val="tx1"/>
          </a:fontRef>
        </p:style>
      </p:cxnSp>
      <p:pic>
        <p:nvPicPr>
          <p:cNvPr id="7" name="Picture 6"/>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64455" y="5938735"/>
            <a:ext cx="1189331" cy="782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625005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011669" y="346604"/>
            <a:ext cx="9514586" cy="1325563"/>
          </a:xfrm>
        </p:spPr>
        <p:txBody>
          <a:bodyPr>
            <a:normAutofit/>
          </a:bodyPr>
          <a:lstStyle>
            <a:lvl1pPr>
              <a:defRPr sz="3600"/>
            </a:lvl1pPr>
          </a:lstStyle>
          <a:p>
            <a:r>
              <a:rPr lang="en-US" dirty="0" smtClean="0"/>
              <a:t>Click to edit Master title style</a:t>
            </a:r>
            <a:endParaRPr lang="en-AU" dirty="0"/>
          </a:p>
        </p:txBody>
      </p:sp>
      <p:sp>
        <p:nvSpPr>
          <p:cNvPr id="3" name="Content Placeholder 2"/>
          <p:cNvSpPr>
            <a:spLocks noGrp="1"/>
          </p:cNvSpPr>
          <p:nvPr>
            <p:ph sz="half" idx="1"/>
          </p:nvPr>
        </p:nvSpPr>
        <p:spPr>
          <a:xfrm>
            <a:off x="763312" y="1994067"/>
            <a:ext cx="5132161" cy="435133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6400800" y="1994067"/>
            <a:ext cx="5125455"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pic>
        <p:nvPicPr>
          <p:cNvPr id="8" name="Picture 7"/>
          <p:cNvPicPr>
            <a:picLocks noChangeAspect="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118704"/>
            <a:ext cx="1273422" cy="1515979"/>
          </a:xfrm>
          <a:prstGeom prst="rect">
            <a:avLst/>
          </a:prstGeom>
        </p:spPr>
      </p:pic>
      <p:pic>
        <p:nvPicPr>
          <p:cNvPr id="9" name="Picture 8"/>
          <p:cNvPicPr>
            <a:picLocks noChangeAspect="1"/>
          </p:cNvPicPr>
          <p:nvPr userDrawn="1"/>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63313" y="418793"/>
            <a:ext cx="821925" cy="978482"/>
          </a:xfrm>
          <a:prstGeom prst="rect">
            <a:avLst/>
          </a:prstGeom>
        </p:spPr>
      </p:pic>
      <p:cxnSp>
        <p:nvCxnSpPr>
          <p:cNvPr id="11" name="Straight Connector 10"/>
          <p:cNvCxnSpPr/>
          <p:nvPr userDrawn="1"/>
        </p:nvCxnSpPr>
        <p:spPr>
          <a:xfrm>
            <a:off x="2011669" y="1672167"/>
            <a:ext cx="10453047" cy="0"/>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p:nvPr userDrawn="1"/>
        </p:nvCxnSpPr>
        <p:spPr>
          <a:xfrm>
            <a:off x="6136105" y="2189747"/>
            <a:ext cx="0" cy="4155658"/>
          </a:xfrm>
          <a:prstGeom prst="line">
            <a:avLst/>
          </a:prstGeom>
        </p:spPr>
        <p:style>
          <a:lnRef idx="1">
            <a:schemeClr val="dk1"/>
          </a:lnRef>
          <a:fillRef idx="0">
            <a:schemeClr val="dk1"/>
          </a:fillRef>
          <a:effectRef idx="0">
            <a:schemeClr val="dk1"/>
          </a:effectRef>
          <a:fontRef idx="minor">
            <a:schemeClr val="tx1"/>
          </a:fontRef>
        </p:style>
      </p:cxnSp>
      <p:pic>
        <p:nvPicPr>
          <p:cNvPr id="10" name="Picture 9"/>
          <p:cNvPicPr/>
          <p:nvPr userDrawn="1"/>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4455" y="5938735"/>
            <a:ext cx="1189331" cy="782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40565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DC4A64-6284-44D1-9AF8-03920C75FB4A}" type="datetimeFigureOut">
              <a:rPr lang="en-AU" smtClean="0"/>
              <a:t>16/10/2019</a:t>
            </a:fld>
            <a:endParaRPr lang="en-AU"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3027EF-509A-4761-AEF3-51EE6BB32511}" type="slidenum">
              <a:rPr lang="en-AU" smtClean="0"/>
              <a:t>‹#›</a:t>
            </a:fld>
            <a:endParaRPr lang="en-AU" dirty="0"/>
          </a:p>
        </p:txBody>
      </p:sp>
    </p:spTree>
    <p:extLst>
      <p:ext uri="{BB962C8B-B14F-4D97-AF65-F5344CB8AC3E}">
        <p14:creationId xmlns:p14="http://schemas.microsoft.com/office/powerpoint/2010/main" val="1269518460"/>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3" r:id="rId3"/>
    <p:sldLayoutId id="2147483660" r:id="rId4"/>
    <p:sldLayoutId id="2147483662" r:id="rId5"/>
    <p:sldLayoutId id="2147483664" r:id="rId6"/>
    <p:sldLayoutId id="2147483661" r:id="rId7"/>
    <p:sldLayoutId id="2147483650" r:id="rId8"/>
    <p:sldLayoutId id="2147483652" r:id="rId9"/>
    <p:sldLayoutId id="2147483654" r:id="rId10"/>
    <p:sldLayoutId id="2147483655" r:id="rId11"/>
    <p:sldLayoutId id="2147483656" r:id="rId12"/>
    <p:sldLayoutId id="2147483657" r:id="rId13"/>
    <p:sldLayoutId id="2147483665" r:id="rId14"/>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DC4A64-6284-44D1-9AF8-03920C75FB4A}" type="datetimeFigureOut">
              <a:rPr lang="en-AU" smtClean="0">
                <a:solidFill>
                  <a:prstClr val="black">
                    <a:tint val="75000"/>
                  </a:prstClr>
                </a:solidFill>
              </a:rPr>
              <a:pPr/>
              <a:t>16/10/2019</a:t>
            </a:fld>
            <a:endParaRPr lang="en-AU"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3027EF-509A-4761-AEF3-51EE6BB3251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050374922"/>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globalpartnership.org/" TargetMode="External"/><Relationship Id="rId2" Type="http://schemas.openxmlformats.org/officeDocument/2006/relationships/notesSlide" Target="../notesSlides/notesSlide9.xml"/><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62320" y="3480619"/>
            <a:ext cx="7424382" cy="795729"/>
          </a:xfrm>
        </p:spPr>
        <p:txBody>
          <a:bodyPr anchor="t" anchorCtr="0">
            <a:normAutofit/>
          </a:bodyPr>
          <a:lstStyle/>
          <a:p>
            <a:pPr>
              <a:spcBef>
                <a:spcPts val="0"/>
              </a:spcBef>
              <a:spcAft>
                <a:spcPts val="1200"/>
              </a:spcAft>
            </a:pPr>
            <a:r>
              <a:rPr lang="en-AU" i="1" dirty="0" smtClean="0"/>
              <a:t>&lt;Country </a:t>
            </a:r>
            <a:r>
              <a:rPr lang="en-AU" i="1" dirty="0"/>
              <a:t>Name</a:t>
            </a:r>
            <a:r>
              <a:rPr lang="en-AU" i="1" dirty="0" smtClean="0"/>
              <a:t>&gt;</a:t>
            </a:r>
            <a:endParaRPr lang="en-AU" sz="3600" i="1" dirty="0"/>
          </a:p>
        </p:txBody>
      </p:sp>
      <p:sp>
        <p:nvSpPr>
          <p:cNvPr id="3" name="Subtitle 2"/>
          <p:cNvSpPr>
            <a:spLocks noGrp="1"/>
          </p:cNvSpPr>
          <p:nvPr>
            <p:ph type="subTitle" idx="1"/>
          </p:nvPr>
        </p:nvSpPr>
        <p:spPr>
          <a:xfrm>
            <a:off x="3862320" y="5206181"/>
            <a:ext cx="7424382" cy="1049533"/>
          </a:xfrm>
        </p:spPr>
        <p:txBody>
          <a:bodyPr>
            <a:normAutofit/>
          </a:bodyPr>
          <a:lstStyle/>
          <a:p>
            <a:r>
              <a:rPr lang="en-AU" sz="2800" i="1" dirty="0" smtClean="0"/>
              <a:t>&lt;Presenter(s)&gt;</a:t>
            </a:r>
          </a:p>
          <a:p>
            <a:r>
              <a:rPr lang="en-AU" sz="2800" i="1" dirty="0" smtClean="0"/>
              <a:t>&lt;Date&gt;</a:t>
            </a:r>
          </a:p>
        </p:txBody>
      </p:sp>
      <p:sp>
        <p:nvSpPr>
          <p:cNvPr id="4" name="TextBox 3"/>
          <p:cNvSpPr txBox="1"/>
          <p:nvPr/>
        </p:nvSpPr>
        <p:spPr>
          <a:xfrm>
            <a:off x="4301224" y="2127138"/>
            <a:ext cx="6546573" cy="1477328"/>
          </a:xfrm>
          <a:prstGeom prst="rect">
            <a:avLst/>
          </a:prstGeom>
          <a:noFill/>
        </p:spPr>
        <p:txBody>
          <a:bodyPr wrap="square" rtlCol="0">
            <a:spAutoFit/>
          </a:bodyPr>
          <a:lstStyle/>
          <a:p>
            <a:r>
              <a:rPr lang="en-AU" sz="3600" dirty="0">
                <a:solidFill>
                  <a:schemeClr val="bg1"/>
                </a:solidFill>
                <a:latin typeface="+mj-lt"/>
                <a:ea typeface="+mj-ea"/>
                <a:cs typeface="+mj-cs"/>
              </a:rPr>
              <a:t>Analysis of National Learning Assessment Systems [ANLAS]</a:t>
            </a:r>
          </a:p>
          <a:p>
            <a:endParaRPr lang="en-AU" dirty="0"/>
          </a:p>
        </p:txBody>
      </p:sp>
      <p:sp>
        <p:nvSpPr>
          <p:cNvPr id="5" name="Rectangle 4"/>
          <p:cNvSpPr/>
          <p:nvPr/>
        </p:nvSpPr>
        <p:spPr>
          <a:xfrm>
            <a:off x="3862320" y="4363697"/>
            <a:ext cx="7424382" cy="590931"/>
          </a:xfrm>
          <a:prstGeom prst="rect">
            <a:avLst/>
          </a:prstGeom>
        </p:spPr>
        <p:txBody>
          <a:bodyPr wrap="square">
            <a:spAutoFit/>
          </a:bodyPr>
          <a:lstStyle/>
          <a:p>
            <a:pPr algn="ctr">
              <a:lnSpc>
                <a:spcPct val="90000"/>
              </a:lnSpc>
              <a:spcBef>
                <a:spcPts val="1000"/>
              </a:spcBef>
            </a:pPr>
            <a:r>
              <a:rPr lang="en-AU" sz="3600" i="1" dirty="0">
                <a:solidFill>
                  <a:schemeClr val="bg1"/>
                </a:solidFill>
              </a:rPr>
              <a:t>&lt;Dissemination activity&gt;</a:t>
            </a:r>
          </a:p>
        </p:txBody>
      </p:sp>
    </p:spTree>
    <p:extLst>
      <p:ext uri="{BB962C8B-B14F-4D97-AF65-F5344CB8AC3E}">
        <p14:creationId xmlns:p14="http://schemas.microsoft.com/office/powerpoint/2010/main" val="42891824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ANLAS manual and tools</a:t>
            </a:r>
            <a:endParaRPr lang="en-AU" dirty="0"/>
          </a:p>
        </p:txBody>
      </p:sp>
      <p:sp>
        <p:nvSpPr>
          <p:cNvPr id="3" name="Content Placeholder 2"/>
          <p:cNvSpPr>
            <a:spLocks noGrp="1"/>
          </p:cNvSpPr>
          <p:nvPr>
            <p:ph idx="1"/>
          </p:nvPr>
        </p:nvSpPr>
        <p:spPr>
          <a:xfrm>
            <a:off x="2005263" y="2005263"/>
            <a:ext cx="9348537" cy="4203032"/>
          </a:xfrm>
        </p:spPr>
        <p:txBody>
          <a:bodyPr>
            <a:noAutofit/>
          </a:bodyPr>
          <a:lstStyle/>
          <a:p>
            <a:pPr>
              <a:lnSpc>
                <a:spcPct val="100000"/>
              </a:lnSpc>
            </a:pPr>
            <a:r>
              <a:rPr lang="en-US" sz="2600" dirty="0" smtClean="0"/>
              <a:t>The implementation of ANLAS is guided by the</a:t>
            </a:r>
            <a:r>
              <a:rPr lang="en-US" sz="2600" i="1" dirty="0" smtClean="0"/>
              <a:t> </a:t>
            </a:r>
            <a:br>
              <a:rPr lang="en-US" sz="2600" i="1" dirty="0" smtClean="0"/>
            </a:br>
            <a:r>
              <a:rPr lang="en-US" sz="2600" i="1" dirty="0" smtClean="0"/>
              <a:t>ANLAS </a:t>
            </a:r>
            <a:r>
              <a:rPr lang="en-US" sz="2600" i="1" dirty="0"/>
              <a:t>manual</a:t>
            </a:r>
            <a:r>
              <a:rPr lang="en-US" sz="2600" dirty="0"/>
              <a:t> and </a:t>
            </a:r>
            <a:r>
              <a:rPr lang="en-US" sz="2600" i="1" dirty="0"/>
              <a:t>a set of tools </a:t>
            </a:r>
            <a:r>
              <a:rPr lang="en-US" sz="2600" dirty="0" smtClean="0"/>
              <a:t>(in Microsoft </a:t>
            </a:r>
            <a:r>
              <a:rPr lang="en-US" sz="2600" dirty="0"/>
              <a:t>Word </a:t>
            </a:r>
            <a:r>
              <a:rPr lang="en-US" sz="2600" dirty="0" smtClean="0"/>
              <a:t>and </a:t>
            </a:r>
            <a:r>
              <a:rPr lang="en-US" sz="2600" dirty="0"/>
              <a:t>Microsoft </a:t>
            </a:r>
            <a:r>
              <a:rPr lang="en-US" sz="2600" dirty="0" smtClean="0"/>
              <a:t>Excel)</a:t>
            </a:r>
            <a:r>
              <a:rPr lang="en-US" sz="2600" i="1" dirty="0" smtClean="0"/>
              <a:t>.</a:t>
            </a:r>
            <a:r>
              <a:rPr lang="en-US" sz="2600" dirty="0" smtClean="0"/>
              <a:t> </a:t>
            </a:r>
          </a:p>
          <a:p>
            <a:pPr>
              <a:lnSpc>
                <a:spcPct val="100000"/>
              </a:lnSpc>
            </a:pPr>
            <a:r>
              <a:rPr lang="en-US" sz="2600" dirty="0" smtClean="0"/>
              <a:t>The tools can be adapted to best fit the national context. This contextualization ensures that the identified areas and concrete recommendations for improvement are relevant and appropriate.</a:t>
            </a:r>
          </a:p>
          <a:p>
            <a:pPr marL="263525" indent="-263525" algn="just">
              <a:tabLst>
                <a:tab pos="263525" algn="l"/>
              </a:tabLst>
            </a:pPr>
            <a:r>
              <a:rPr lang="en-US" sz="2600" dirty="0" smtClean="0"/>
              <a:t>The ANLAS </a:t>
            </a:r>
            <a:r>
              <a:rPr lang="en-US" sz="2600" dirty="0" smtClean="0">
                <a:solidFill>
                  <a:srgbClr val="000000"/>
                </a:solidFill>
              </a:rPr>
              <a:t>manual and </a:t>
            </a:r>
            <a:r>
              <a:rPr lang="en-US" sz="2600" dirty="0" smtClean="0"/>
              <a:t>tools are available on the GPE website: </a:t>
            </a:r>
            <a:r>
              <a:rPr lang="en-US" sz="2600" dirty="0" smtClean="0">
                <a:solidFill>
                  <a:srgbClr val="000000"/>
                </a:solidFill>
                <a:hlinkClick r:id="rId3"/>
              </a:rPr>
              <a:t>https://www.globalpartnership.org/</a:t>
            </a:r>
            <a:endParaRPr lang="en-US" sz="2600" dirty="0" smtClean="0">
              <a:solidFill>
                <a:srgbClr val="000000"/>
              </a:solidFill>
            </a:endParaRPr>
          </a:p>
          <a:p>
            <a:pPr marL="342900" lvl="0" indent="-342900" algn="just">
              <a:tabLst>
                <a:tab pos="457200" algn="l"/>
              </a:tabLst>
            </a:pPr>
            <a:endParaRPr lang="en-US" sz="2600" dirty="0" smtClean="0"/>
          </a:p>
          <a:p>
            <a:pPr marL="342900" lvl="0" indent="-342900" algn="just">
              <a:tabLst>
                <a:tab pos="457200" algn="l"/>
              </a:tabLst>
            </a:pPr>
            <a:endParaRPr lang="en-US" sz="2600" dirty="0"/>
          </a:p>
        </p:txBody>
      </p:sp>
    </p:spTree>
    <p:extLst>
      <p:ext uri="{BB962C8B-B14F-4D97-AF65-F5344CB8AC3E}">
        <p14:creationId xmlns:p14="http://schemas.microsoft.com/office/powerpoint/2010/main" val="32975013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ANLAS </a:t>
            </a:r>
            <a:r>
              <a:rPr lang="en-US" dirty="0"/>
              <a:t>in </a:t>
            </a:r>
            <a:r>
              <a:rPr lang="en-US" dirty="0">
                <a:solidFill>
                  <a:schemeClr val="tx1"/>
                </a:solidFill>
              </a:rPr>
              <a:t>&lt;</a:t>
            </a:r>
            <a:r>
              <a:rPr lang="en-US" dirty="0" smtClean="0">
                <a:solidFill>
                  <a:schemeClr val="tx1"/>
                </a:solidFill>
              </a:rPr>
              <a:t>country name&gt;</a:t>
            </a:r>
            <a:endParaRPr lang="en-US" dirty="0">
              <a:solidFill>
                <a:schemeClr val="tx1"/>
              </a:solidFill>
            </a:endParaRPr>
          </a:p>
        </p:txBody>
      </p:sp>
    </p:spTree>
    <p:extLst>
      <p:ext uri="{BB962C8B-B14F-4D97-AF65-F5344CB8AC3E}">
        <p14:creationId xmlns:p14="http://schemas.microsoft.com/office/powerpoint/2010/main" val="14974644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ANLAS in &lt;country name&gt;</a:t>
            </a:r>
            <a:endParaRPr lang="en-AU" dirty="0"/>
          </a:p>
        </p:txBody>
      </p:sp>
      <p:sp>
        <p:nvSpPr>
          <p:cNvPr id="4" name="Content Placeholder 3"/>
          <p:cNvSpPr>
            <a:spLocks noGrp="1"/>
          </p:cNvSpPr>
          <p:nvPr>
            <p:ph idx="1"/>
          </p:nvPr>
        </p:nvSpPr>
        <p:spPr/>
        <p:txBody>
          <a:bodyPr/>
          <a:lstStyle/>
          <a:p>
            <a:endParaRPr lang="en-AU" dirty="0"/>
          </a:p>
        </p:txBody>
      </p:sp>
    </p:spTree>
    <p:extLst>
      <p:ext uri="{BB962C8B-B14F-4D97-AF65-F5344CB8AC3E}">
        <p14:creationId xmlns:p14="http://schemas.microsoft.com/office/powerpoint/2010/main" val="19853824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ANLAS implementation overview</a:t>
            </a:r>
            <a:endParaRPr lang="en-AU" dirty="0"/>
          </a:p>
        </p:txBody>
      </p:sp>
      <p:sp>
        <p:nvSpPr>
          <p:cNvPr id="4" name="Content Placeholder 3"/>
          <p:cNvSpPr>
            <a:spLocks noGrp="1"/>
          </p:cNvSpPr>
          <p:nvPr>
            <p:ph idx="1"/>
          </p:nvPr>
        </p:nvSpPr>
        <p:spPr/>
        <p:txBody>
          <a:bodyPr/>
          <a:lstStyle/>
          <a:p>
            <a:endParaRPr lang="en-AU" dirty="0"/>
          </a:p>
        </p:txBody>
      </p:sp>
    </p:spTree>
    <p:extLst>
      <p:ext uri="{BB962C8B-B14F-4D97-AF65-F5344CB8AC3E}">
        <p14:creationId xmlns:p14="http://schemas.microsoft.com/office/powerpoint/2010/main" val="41978901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ANLAS National Team</a:t>
            </a:r>
            <a:endParaRPr lang="en-US" dirty="0"/>
          </a:p>
        </p:txBody>
      </p:sp>
      <p:sp>
        <p:nvSpPr>
          <p:cNvPr id="3" name="Content Placeholder 2"/>
          <p:cNvSpPr>
            <a:spLocks noGrp="1"/>
          </p:cNvSpPr>
          <p:nvPr>
            <p:ph idx="1"/>
          </p:nvPr>
        </p:nvSpPr>
        <p:spPr/>
        <p:txBody>
          <a:bodyPr/>
          <a:lstStyle/>
          <a:p>
            <a:endParaRPr lang="en-AU" i="1" dirty="0" smtClean="0">
              <a:solidFill>
                <a:schemeClr val="bg1">
                  <a:lumMod val="50000"/>
                </a:schemeClr>
              </a:solidFill>
            </a:endParaRPr>
          </a:p>
        </p:txBody>
      </p:sp>
    </p:spTree>
    <p:extLst>
      <p:ext uri="{BB962C8B-B14F-4D97-AF65-F5344CB8AC3E}">
        <p14:creationId xmlns:p14="http://schemas.microsoft.com/office/powerpoint/2010/main" val="3417100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ANLAS Steering committee </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8516782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Assessment programs included</a:t>
            </a:r>
            <a:endParaRPr lang="en-AU" dirty="0"/>
          </a:p>
        </p:txBody>
      </p:sp>
      <p:sp>
        <p:nvSpPr>
          <p:cNvPr id="3" name="Content Placeholder 2"/>
          <p:cNvSpPr>
            <a:spLocks noGrp="1"/>
          </p:cNvSpPr>
          <p:nvPr>
            <p:ph idx="1"/>
          </p:nvPr>
        </p:nvSpPr>
        <p:spPr/>
        <p:txBody>
          <a:bodyPr/>
          <a:lstStyle/>
          <a:p>
            <a:endParaRPr lang="en-AU" dirty="0"/>
          </a:p>
        </p:txBody>
      </p:sp>
    </p:spTree>
    <p:extLst>
      <p:ext uri="{BB962C8B-B14F-4D97-AF65-F5344CB8AC3E}">
        <p14:creationId xmlns:p14="http://schemas.microsoft.com/office/powerpoint/2010/main" val="33705906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Organization of the analysis: </a:t>
            </a:r>
            <a:br>
              <a:rPr lang="en-AU" dirty="0" smtClean="0"/>
            </a:br>
            <a:r>
              <a:rPr lang="en-AU" dirty="0" smtClean="0"/>
              <a:t>Document review </a:t>
            </a:r>
            <a:endParaRPr lang="en-AU" dirty="0"/>
          </a:p>
        </p:txBody>
      </p:sp>
      <p:sp>
        <p:nvSpPr>
          <p:cNvPr id="3" name="Content Placeholder 2"/>
          <p:cNvSpPr>
            <a:spLocks noGrp="1"/>
          </p:cNvSpPr>
          <p:nvPr>
            <p:ph idx="1"/>
          </p:nvPr>
        </p:nvSpPr>
        <p:spPr/>
        <p:txBody>
          <a:bodyPr/>
          <a:lstStyle/>
          <a:p>
            <a:endParaRPr lang="en-AU" dirty="0"/>
          </a:p>
        </p:txBody>
      </p:sp>
    </p:spTree>
    <p:extLst>
      <p:ext uri="{BB962C8B-B14F-4D97-AF65-F5344CB8AC3E}">
        <p14:creationId xmlns:p14="http://schemas.microsoft.com/office/powerpoint/2010/main" val="14768908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Organization of the analysis:</a:t>
            </a:r>
            <a:br>
              <a:rPr lang="en-AU" dirty="0" smtClean="0"/>
            </a:br>
            <a:r>
              <a:rPr lang="en-AU" dirty="0" smtClean="0"/>
              <a:t>Stakeholder consultations</a:t>
            </a:r>
            <a:endParaRPr lang="en-AU" dirty="0"/>
          </a:p>
        </p:txBody>
      </p:sp>
      <p:sp>
        <p:nvSpPr>
          <p:cNvPr id="3" name="Content Placeholder 2"/>
          <p:cNvSpPr>
            <a:spLocks noGrp="1"/>
          </p:cNvSpPr>
          <p:nvPr>
            <p:ph idx="1"/>
          </p:nvPr>
        </p:nvSpPr>
        <p:spPr/>
        <p:txBody>
          <a:bodyPr/>
          <a:lstStyle/>
          <a:p>
            <a:endParaRPr lang="en-AU" dirty="0"/>
          </a:p>
        </p:txBody>
      </p:sp>
    </p:spTree>
    <p:extLst>
      <p:ext uri="{BB962C8B-B14F-4D97-AF65-F5344CB8AC3E}">
        <p14:creationId xmlns:p14="http://schemas.microsoft.com/office/powerpoint/2010/main" val="2292042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Limitations</a:t>
            </a:r>
            <a:endParaRPr lang="en-AU" dirty="0"/>
          </a:p>
        </p:txBody>
      </p:sp>
      <p:sp>
        <p:nvSpPr>
          <p:cNvPr id="3" name="Content Placeholder 2"/>
          <p:cNvSpPr>
            <a:spLocks noGrp="1"/>
          </p:cNvSpPr>
          <p:nvPr>
            <p:ph idx="1"/>
          </p:nvPr>
        </p:nvSpPr>
        <p:spPr/>
        <p:txBody>
          <a:bodyPr/>
          <a:lstStyle/>
          <a:p>
            <a:endParaRPr lang="en-AU" dirty="0"/>
          </a:p>
        </p:txBody>
      </p:sp>
    </p:spTree>
    <p:extLst>
      <p:ext uri="{BB962C8B-B14F-4D97-AF65-F5344CB8AC3E}">
        <p14:creationId xmlns:p14="http://schemas.microsoft.com/office/powerpoint/2010/main" val="1991051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Presentation </a:t>
            </a:r>
            <a:r>
              <a:rPr lang="en-AU" dirty="0"/>
              <a:t>o</a:t>
            </a:r>
            <a:r>
              <a:rPr lang="en-AU" dirty="0" smtClean="0"/>
              <a:t>utline</a:t>
            </a:r>
            <a:endParaRPr lang="en-AU" dirty="0"/>
          </a:p>
        </p:txBody>
      </p:sp>
      <p:sp>
        <p:nvSpPr>
          <p:cNvPr id="3" name="Content Placeholder 2"/>
          <p:cNvSpPr>
            <a:spLocks noGrp="1"/>
          </p:cNvSpPr>
          <p:nvPr>
            <p:ph idx="1"/>
          </p:nvPr>
        </p:nvSpPr>
        <p:spPr/>
        <p:txBody>
          <a:bodyPr>
            <a:normAutofit/>
          </a:bodyPr>
          <a:lstStyle/>
          <a:p>
            <a:pPr>
              <a:spcAft>
                <a:spcPts val="600"/>
              </a:spcAft>
            </a:pPr>
            <a:r>
              <a:rPr lang="en-US" dirty="0" smtClean="0"/>
              <a:t>Introduction</a:t>
            </a:r>
          </a:p>
          <a:p>
            <a:pPr>
              <a:spcAft>
                <a:spcPts val="600"/>
              </a:spcAft>
            </a:pPr>
            <a:r>
              <a:rPr lang="en-US" dirty="0" smtClean="0"/>
              <a:t>ANLAS in </a:t>
            </a:r>
            <a:r>
              <a:rPr lang="en-US" dirty="0"/>
              <a:t>&lt;</a:t>
            </a:r>
            <a:r>
              <a:rPr lang="en-US" dirty="0" smtClean="0"/>
              <a:t>country name&gt;</a:t>
            </a:r>
          </a:p>
          <a:p>
            <a:pPr>
              <a:spcAft>
                <a:spcPts val="600"/>
              </a:spcAft>
            </a:pPr>
            <a:r>
              <a:rPr lang="en-US" dirty="0" smtClean="0"/>
              <a:t>Key findings of ANLAS</a:t>
            </a:r>
          </a:p>
          <a:p>
            <a:pPr>
              <a:spcAft>
                <a:spcPts val="600"/>
              </a:spcAft>
            </a:pPr>
            <a:r>
              <a:rPr lang="en-US" dirty="0" smtClean="0"/>
              <a:t>Using the ANLAS findings</a:t>
            </a:r>
          </a:p>
          <a:p>
            <a:pPr>
              <a:spcAft>
                <a:spcPts val="600"/>
              </a:spcAft>
            </a:pPr>
            <a:r>
              <a:rPr lang="en-US" dirty="0" smtClean="0"/>
              <a:t>Questions &amp; discussion</a:t>
            </a:r>
          </a:p>
        </p:txBody>
      </p:sp>
    </p:spTree>
    <p:extLst>
      <p:ext uri="{BB962C8B-B14F-4D97-AF65-F5344CB8AC3E}">
        <p14:creationId xmlns:p14="http://schemas.microsoft.com/office/powerpoint/2010/main" val="41191674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Key findings of ANLAS</a:t>
            </a:r>
            <a:endParaRPr lang="en-AU" dirty="0"/>
          </a:p>
        </p:txBody>
      </p:sp>
    </p:spTree>
    <p:extLst>
      <p:ext uri="{BB962C8B-B14F-4D97-AF65-F5344CB8AC3E}">
        <p14:creationId xmlns:p14="http://schemas.microsoft.com/office/powerpoint/2010/main" val="32357067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Overview of ANLAS findings</a:t>
            </a:r>
            <a:endParaRPr lang="en-AU" dirty="0"/>
          </a:p>
        </p:txBody>
      </p:sp>
      <p:pic>
        <p:nvPicPr>
          <p:cNvPr id="4" name="Picture 3"/>
          <p:cNvPicPr/>
          <p:nvPr/>
        </p:nvPicPr>
        <p:blipFill>
          <a:blip r:embed="rId3" cstate="print"/>
          <a:stretch>
            <a:fillRect/>
          </a:stretch>
        </p:blipFill>
        <p:spPr>
          <a:xfrm>
            <a:off x="2611119" y="1382588"/>
            <a:ext cx="8136824" cy="5339054"/>
          </a:xfrm>
          <a:prstGeom prst="rect">
            <a:avLst/>
          </a:prstGeom>
        </p:spPr>
      </p:pic>
    </p:spTree>
    <p:extLst>
      <p:ext uri="{BB962C8B-B14F-4D97-AF65-F5344CB8AC3E}">
        <p14:creationId xmlns:p14="http://schemas.microsoft.com/office/powerpoint/2010/main" val="28804167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Overview of ANLAS findings</a:t>
            </a:r>
            <a:endParaRPr lang="en-AU"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8462776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Overview of ANLAS findings</a:t>
            </a:r>
            <a:endParaRPr lang="en-AU"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41499435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Overview of ANLAS findings</a:t>
            </a:r>
            <a:endParaRPr lang="en-AU"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3454267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Dimension 1: Context of the assessment system</a:t>
            </a:r>
          </a:p>
        </p:txBody>
      </p:sp>
      <p:sp>
        <p:nvSpPr>
          <p:cNvPr id="3" name="Content Placeholder 2"/>
          <p:cNvSpPr>
            <a:spLocks noGrp="1"/>
          </p:cNvSpPr>
          <p:nvPr>
            <p:ph idx="1"/>
          </p:nvPr>
        </p:nvSpPr>
        <p:spPr/>
        <p:txBody>
          <a:bodyPr/>
          <a:lstStyle/>
          <a:p>
            <a:endParaRPr lang="en-AU" dirty="0"/>
          </a:p>
        </p:txBody>
      </p:sp>
    </p:spTree>
    <p:extLst>
      <p:ext uri="{BB962C8B-B14F-4D97-AF65-F5344CB8AC3E}">
        <p14:creationId xmlns:p14="http://schemas.microsoft.com/office/powerpoint/2010/main" val="8816917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Dimension </a:t>
            </a:r>
            <a:r>
              <a:rPr lang="en-AU" dirty="0" smtClean="0"/>
              <a:t>2A: Quality </a:t>
            </a:r>
            <a:r>
              <a:rPr lang="en-AU" dirty="0"/>
              <a:t>of large-scale </a:t>
            </a:r>
            <a:r>
              <a:rPr lang="en-AU" dirty="0" smtClean="0"/>
              <a:t>assessment </a:t>
            </a:r>
            <a:r>
              <a:rPr lang="en-AU" dirty="0"/>
              <a:t>and </a:t>
            </a:r>
            <a:r>
              <a:rPr lang="en-AU" dirty="0" smtClean="0"/>
              <a:t>examination</a:t>
            </a:r>
            <a:endParaRPr lang="en-AU" dirty="0"/>
          </a:p>
        </p:txBody>
      </p:sp>
      <p:sp>
        <p:nvSpPr>
          <p:cNvPr id="3" name="Content Placeholder 2"/>
          <p:cNvSpPr>
            <a:spLocks noGrp="1"/>
          </p:cNvSpPr>
          <p:nvPr>
            <p:ph idx="1"/>
          </p:nvPr>
        </p:nvSpPr>
        <p:spPr/>
        <p:txBody>
          <a:bodyPr/>
          <a:lstStyle/>
          <a:p>
            <a:endParaRPr lang="en-AU" dirty="0"/>
          </a:p>
        </p:txBody>
      </p:sp>
    </p:spTree>
    <p:extLst>
      <p:ext uri="{BB962C8B-B14F-4D97-AF65-F5344CB8AC3E}">
        <p14:creationId xmlns:p14="http://schemas.microsoft.com/office/powerpoint/2010/main" val="24633227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Dimension </a:t>
            </a:r>
            <a:r>
              <a:rPr lang="en-AU" dirty="0" smtClean="0"/>
              <a:t>2B: Quality </a:t>
            </a:r>
            <a:r>
              <a:rPr lang="en-AU" dirty="0"/>
              <a:t>of </a:t>
            </a:r>
            <a:r>
              <a:rPr lang="en-AU" dirty="0" smtClean="0"/>
              <a:t>classroom assessment</a:t>
            </a:r>
            <a:endParaRPr lang="en-AU" dirty="0"/>
          </a:p>
        </p:txBody>
      </p:sp>
      <p:sp>
        <p:nvSpPr>
          <p:cNvPr id="3" name="Content Placeholder 2"/>
          <p:cNvSpPr>
            <a:spLocks noGrp="1"/>
          </p:cNvSpPr>
          <p:nvPr>
            <p:ph idx="1"/>
          </p:nvPr>
        </p:nvSpPr>
        <p:spPr/>
        <p:txBody>
          <a:bodyPr/>
          <a:lstStyle/>
          <a:p>
            <a:endParaRPr lang="en-AU" dirty="0"/>
          </a:p>
        </p:txBody>
      </p:sp>
    </p:spTree>
    <p:extLst>
      <p:ext uri="{BB962C8B-B14F-4D97-AF65-F5344CB8AC3E}">
        <p14:creationId xmlns:p14="http://schemas.microsoft.com/office/powerpoint/2010/main" val="22940799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Dimension </a:t>
            </a:r>
            <a:r>
              <a:rPr lang="en-AU" dirty="0" smtClean="0"/>
              <a:t>3: Coherence </a:t>
            </a:r>
            <a:r>
              <a:rPr lang="en-AU" dirty="0"/>
              <a:t>of the assessment system</a:t>
            </a:r>
          </a:p>
        </p:txBody>
      </p:sp>
      <p:sp>
        <p:nvSpPr>
          <p:cNvPr id="3" name="Content Placeholder 2"/>
          <p:cNvSpPr>
            <a:spLocks noGrp="1"/>
          </p:cNvSpPr>
          <p:nvPr>
            <p:ph idx="1"/>
          </p:nvPr>
        </p:nvSpPr>
        <p:spPr/>
        <p:txBody>
          <a:bodyPr/>
          <a:lstStyle/>
          <a:p>
            <a:endParaRPr lang="en-AU" dirty="0"/>
          </a:p>
        </p:txBody>
      </p:sp>
    </p:spTree>
    <p:extLst>
      <p:ext uri="{BB962C8B-B14F-4D97-AF65-F5344CB8AC3E}">
        <p14:creationId xmlns:p14="http://schemas.microsoft.com/office/powerpoint/2010/main" val="20919965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Using the ANLAS findings</a:t>
            </a:r>
            <a:endParaRPr lang="en-US" dirty="0"/>
          </a:p>
        </p:txBody>
      </p:sp>
    </p:spTree>
    <p:extLst>
      <p:ext uri="{BB962C8B-B14F-4D97-AF65-F5344CB8AC3E}">
        <p14:creationId xmlns:p14="http://schemas.microsoft.com/office/powerpoint/2010/main" val="837572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AU" dirty="0"/>
          </a:p>
        </p:txBody>
      </p:sp>
    </p:spTree>
    <p:extLst>
      <p:ext uri="{BB962C8B-B14F-4D97-AF65-F5344CB8AC3E}">
        <p14:creationId xmlns:p14="http://schemas.microsoft.com/office/powerpoint/2010/main" val="19955485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Dissemination strategy</a:t>
            </a:r>
            <a:endParaRPr lang="en-AU" dirty="0"/>
          </a:p>
        </p:txBody>
      </p:sp>
      <p:sp>
        <p:nvSpPr>
          <p:cNvPr id="5" name="Content Placeholder 4"/>
          <p:cNvSpPr>
            <a:spLocks noGrp="1"/>
          </p:cNvSpPr>
          <p:nvPr>
            <p:ph idx="1"/>
          </p:nvPr>
        </p:nvSpPr>
        <p:spPr/>
        <p:txBody>
          <a:bodyPr/>
          <a:lstStyle/>
          <a:p>
            <a:endParaRPr lang="en-AU" dirty="0"/>
          </a:p>
        </p:txBody>
      </p:sp>
    </p:spTree>
    <p:extLst>
      <p:ext uri="{BB962C8B-B14F-4D97-AF65-F5344CB8AC3E}">
        <p14:creationId xmlns:p14="http://schemas.microsoft.com/office/powerpoint/2010/main" val="32138637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Using ANLAS for education sector planning</a:t>
            </a:r>
            <a:endParaRPr lang="en-US" dirty="0"/>
          </a:p>
        </p:txBody>
      </p:sp>
      <p:sp>
        <p:nvSpPr>
          <p:cNvPr id="4" name="Content Placeholder 3"/>
          <p:cNvSpPr>
            <a:spLocks noGrp="1"/>
          </p:cNvSpPr>
          <p:nvPr>
            <p:ph idx="1"/>
          </p:nvPr>
        </p:nvSpPr>
        <p:spPr/>
        <p:txBody>
          <a:bodyPr/>
          <a:lstStyle/>
          <a:p>
            <a:endParaRPr lang="en-AU" dirty="0"/>
          </a:p>
        </p:txBody>
      </p:sp>
    </p:spTree>
    <p:extLst>
      <p:ext uri="{BB962C8B-B14F-4D97-AF65-F5344CB8AC3E}">
        <p14:creationId xmlns:p14="http://schemas.microsoft.com/office/powerpoint/2010/main" val="11247261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Using ANLAS for education sector planning</a:t>
            </a:r>
            <a:endParaRPr lang="en-US" dirty="0"/>
          </a:p>
        </p:txBody>
      </p:sp>
      <p:sp>
        <p:nvSpPr>
          <p:cNvPr id="4" name="Content Placeholder 3"/>
          <p:cNvSpPr>
            <a:spLocks noGrp="1"/>
          </p:cNvSpPr>
          <p:nvPr>
            <p:ph idx="1"/>
          </p:nvPr>
        </p:nvSpPr>
        <p:spPr/>
        <p:txBody>
          <a:bodyPr/>
          <a:lstStyle/>
          <a:p>
            <a:endParaRPr lang="en-AU" dirty="0"/>
          </a:p>
        </p:txBody>
      </p:sp>
    </p:spTree>
    <p:extLst>
      <p:ext uri="{BB962C8B-B14F-4D97-AF65-F5344CB8AC3E}">
        <p14:creationId xmlns:p14="http://schemas.microsoft.com/office/powerpoint/2010/main" val="8322205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Questions and discussion</a:t>
            </a:r>
            <a:endParaRPr lang="en-AU" dirty="0"/>
          </a:p>
        </p:txBody>
      </p:sp>
    </p:spTree>
    <p:extLst>
      <p:ext uri="{BB962C8B-B14F-4D97-AF65-F5344CB8AC3E}">
        <p14:creationId xmlns:p14="http://schemas.microsoft.com/office/powerpoint/2010/main" val="41909984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AU" dirty="0" smtClean="0"/>
              <a:t>References</a:t>
            </a:r>
            <a:endParaRPr lang="en-AU" dirty="0"/>
          </a:p>
        </p:txBody>
      </p:sp>
      <p:sp>
        <p:nvSpPr>
          <p:cNvPr id="4" name="Content Placeholder 3"/>
          <p:cNvSpPr>
            <a:spLocks noGrp="1"/>
          </p:cNvSpPr>
          <p:nvPr>
            <p:ph idx="1"/>
          </p:nvPr>
        </p:nvSpPr>
        <p:spPr/>
        <p:txBody>
          <a:bodyPr>
            <a:normAutofit/>
          </a:bodyPr>
          <a:lstStyle/>
          <a:p>
            <a:pPr marL="216000" indent="-265113">
              <a:lnSpc>
                <a:spcPct val="120000"/>
              </a:lnSpc>
              <a:spcBef>
                <a:spcPts val="0"/>
              </a:spcBef>
              <a:buNone/>
            </a:pPr>
            <a:r>
              <a:rPr lang="en-AU" sz="1400" dirty="0"/>
              <a:t>Australian Council for Educational Research. (2019). </a:t>
            </a:r>
            <a:r>
              <a:rPr lang="en-AU" sz="1400" i="1" dirty="0"/>
              <a:t>Analysis of </a:t>
            </a:r>
            <a:r>
              <a:rPr lang="en-AU" sz="1400" i="1"/>
              <a:t>National </a:t>
            </a:r>
            <a:r>
              <a:rPr lang="en-AU" sz="1400" i="1" smtClean="0"/>
              <a:t>Learning </a:t>
            </a:r>
            <a:r>
              <a:rPr lang="en-AU" sz="1400" i="1" dirty="0"/>
              <a:t>Assessment Systems (ANLAS): Manual.</a:t>
            </a:r>
            <a:r>
              <a:rPr lang="en-AU" sz="1400" dirty="0"/>
              <a:t> Washington, DC: Global Partnership for Education</a:t>
            </a:r>
            <a:r>
              <a:rPr lang="en-AU" sz="1400" dirty="0" smtClean="0"/>
              <a:t>.</a:t>
            </a:r>
            <a:endParaRPr lang="en-US" sz="1400" dirty="0" smtClean="0">
              <a:solidFill>
                <a:srgbClr val="FF0000"/>
              </a:solidFill>
            </a:endParaRPr>
          </a:p>
          <a:p>
            <a:pPr marL="216000" indent="-265113">
              <a:lnSpc>
                <a:spcPct val="120000"/>
              </a:lnSpc>
              <a:spcBef>
                <a:spcPts val="0"/>
              </a:spcBef>
              <a:buNone/>
            </a:pPr>
            <a:r>
              <a:rPr lang="en-US" sz="1400" dirty="0" smtClean="0"/>
              <a:t>Care </a:t>
            </a:r>
            <a:r>
              <a:rPr lang="en-US" sz="1400" dirty="0"/>
              <a:t>and Luo, "Assessment of Transversal Competencies: Policy and Practice in the Asia-Pacific Region," 2016 </a:t>
            </a:r>
            <a:endParaRPr lang="en-US" sz="1400" dirty="0" smtClean="0"/>
          </a:p>
          <a:p>
            <a:pPr marL="216000" indent="-265113">
              <a:lnSpc>
                <a:spcPct val="120000"/>
              </a:lnSpc>
              <a:spcBef>
                <a:spcPts val="0"/>
              </a:spcBef>
              <a:buNone/>
            </a:pPr>
            <a:r>
              <a:rPr lang="en-US" sz="1400" dirty="0" smtClean="0"/>
              <a:t>Clarke</a:t>
            </a:r>
            <a:r>
              <a:rPr lang="en-US" sz="1400" dirty="0"/>
              <a:t>, Marguerite. “What Matters Most for Student Assessment Systems: A Framework Paper: Systems Approach for Better Education Results (SABER) Student Assessment Working Paper No. 1.” Washington, DC: World Bank, 2012</a:t>
            </a:r>
            <a:r>
              <a:rPr lang="en-US" sz="1400" dirty="0" smtClean="0"/>
              <a:t>.</a:t>
            </a:r>
          </a:p>
          <a:p>
            <a:pPr marL="216000" indent="-265113">
              <a:lnSpc>
                <a:spcPct val="120000"/>
              </a:lnSpc>
              <a:spcBef>
                <a:spcPts val="0"/>
              </a:spcBef>
              <a:buNone/>
            </a:pPr>
            <a:r>
              <a:rPr lang="en-US" sz="1400" dirty="0"/>
              <a:t>Global Partnership for Education, 2018</a:t>
            </a:r>
            <a:endParaRPr lang="en-US" sz="1400" dirty="0" smtClean="0"/>
          </a:p>
          <a:p>
            <a:pPr marL="216000" indent="-265113">
              <a:lnSpc>
                <a:spcPct val="120000"/>
              </a:lnSpc>
              <a:spcBef>
                <a:spcPts val="0"/>
              </a:spcBef>
              <a:buNone/>
            </a:pPr>
            <a:r>
              <a:rPr lang="en-US" sz="1400" dirty="0" smtClean="0"/>
              <a:t>Scoular </a:t>
            </a:r>
            <a:r>
              <a:rPr lang="en-US" sz="1400" dirty="0"/>
              <a:t>and Care, "Teaching of Twenty-First Century Skills: Implications at System Levels in Australia " 2017</a:t>
            </a:r>
            <a:r>
              <a:rPr lang="en-US" sz="1400" dirty="0" smtClean="0"/>
              <a:t>.</a:t>
            </a:r>
          </a:p>
          <a:p>
            <a:pPr marL="216000" indent="-265113">
              <a:lnSpc>
                <a:spcPct val="120000"/>
              </a:lnSpc>
              <a:spcBef>
                <a:spcPts val="0"/>
              </a:spcBef>
              <a:buNone/>
            </a:pPr>
            <a:r>
              <a:rPr lang="en-US" sz="1400" dirty="0"/>
              <a:t>Turner, Described Proficiency Scales and Learning Metrics. Assessment Gems No. 4, </a:t>
            </a:r>
            <a:r>
              <a:rPr lang="en-US" sz="1400" dirty="0" smtClean="0"/>
              <a:t>2014</a:t>
            </a:r>
            <a:endParaRPr lang="en-AU" sz="1400" dirty="0"/>
          </a:p>
        </p:txBody>
      </p:sp>
    </p:spTree>
    <p:extLst>
      <p:ext uri="{BB962C8B-B14F-4D97-AF65-F5344CB8AC3E}">
        <p14:creationId xmlns:p14="http://schemas.microsoft.com/office/powerpoint/2010/main" val="32807822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is ANLAS?</a:t>
            </a:r>
            <a:endParaRPr lang="en-AU" dirty="0"/>
          </a:p>
        </p:txBody>
      </p:sp>
      <p:sp>
        <p:nvSpPr>
          <p:cNvPr id="3" name="Content Placeholder 2"/>
          <p:cNvSpPr>
            <a:spLocks noGrp="1"/>
          </p:cNvSpPr>
          <p:nvPr>
            <p:ph idx="1"/>
          </p:nvPr>
        </p:nvSpPr>
        <p:spPr>
          <a:xfrm>
            <a:off x="2005263" y="2213113"/>
            <a:ext cx="9348537" cy="3963850"/>
          </a:xfrm>
        </p:spPr>
        <p:txBody>
          <a:bodyPr>
            <a:normAutofit lnSpcReduction="10000"/>
          </a:bodyPr>
          <a:lstStyle/>
          <a:p>
            <a:pPr>
              <a:lnSpc>
                <a:spcPct val="100000"/>
              </a:lnSpc>
              <a:spcAft>
                <a:spcPts val="600"/>
              </a:spcAft>
            </a:pPr>
            <a:r>
              <a:rPr lang="en-AU" dirty="0"/>
              <a:t>The Analysis of National Learning Assessment Systems (ANLAS) </a:t>
            </a:r>
            <a:r>
              <a:rPr lang="en-AU" dirty="0" smtClean="0"/>
              <a:t>is a resource provided </a:t>
            </a:r>
            <a:r>
              <a:rPr lang="en-US" dirty="0" smtClean="0"/>
              <a:t>by </a:t>
            </a:r>
            <a:r>
              <a:rPr lang="en-US" dirty="0"/>
              <a:t>the Global Partnership for Education (</a:t>
            </a:r>
            <a:r>
              <a:rPr lang="en-US" dirty="0" smtClean="0"/>
              <a:t>GPE) through its Assessment </a:t>
            </a:r>
            <a:r>
              <a:rPr lang="en-US" dirty="0"/>
              <a:t>for Learning (</a:t>
            </a:r>
            <a:r>
              <a:rPr lang="en-US" dirty="0" smtClean="0"/>
              <a:t>A4L) initiative.</a:t>
            </a:r>
          </a:p>
          <a:p>
            <a:pPr>
              <a:lnSpc>
                <a:spcPct val="100000"/>
              </a:lnSpc>
              <a:spcAft>
                <a:spcPts val="600"/>
              </a:spcAft>
            </a:pPr>
            <a:r>
              <a:rPr lang="en-US" dirty="0"/>
              <a:t>ANLAS allows to systematically gather and analyze information about the national learning assessment system, with the aim to inform the development and implementation of improvement strategies as part of the wider education sector planning process</a:t>
            </a:r>
            <a:r>
              <a:rPr lang="en-US" dirty="0" smtClean="0"/>
              <a:t>.</a:t>
            </a:r>
            <a:endParaRPr lang="en-US" dirty="0"/>
          </a:p>
        </p:txBody>
      </p:sp>
      <p:sp>
        <p:nvSpPr>
          <p:cNvPr id="4" name="TextBox 3"/>
          <p:cNvSpPr txBox="1"/>
          <p:nvPr/>
        </p:nvSpPr>
        <p:spPr>
          <a:xfrm>
            <a:off x="5929743" y="6216362"/>
            <a:ext cx="5336668" cy="369332"/>
          </a:xfrm>
          <a:prstGeom prst="rect">
            <a:avLst/>
          </a:prstGeom>
          <a:noFill/>
        </p:spPr>
        <p:txBody>
          <a:bodyPr wrap="square" rtlCol="0">
            <a:spAutoFit/>
          </a:bodyPr>
          <a:lstStyle/>
          <a:p>
            <a:pPr algn="r"/>
            <a:r>
              <a:rPr lang="en-AU" dirty="0" smtClean="0"/>
              <a:t>ANLAS </a:t>
            </a:r>
            <a:r>
              <a:rPr lang="en-AU" dirty="0"/>
              <a:t>manual, chapter 1 </a:t>
            </a:r>
            <a:r>
              <a:rPr lang="en-AU" dirty="0" smtClean="0"/>
              <a:t>(ACER 2019)</a:t>
            </a:r>
            <a:endParaRPr lang="en-AU" dirty="0"/>
          </a:p>
        </p:txBody>
      </p:sp>
    </p:spTree>
    <p:extLst>
      <p:ext uri="{BB962C8B-B14F-4D97-AF65-F5344CB8AC3E}">
        <p14:creationId xmlns:p14="http://schemas.microsoft.com/office/powerpoint/2010/main" val="28916022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are the main features of ANLAS?</a:t>
            </a:r>
            <a:endParaRPr lang="en-AU" dirty="0"/>
          </a:p>
        </p:txBody>
      </p:sp>
      <p:sp>
        <p:nvSpPr>
          <p:cNvPr id="3" name="Content Placeholder 2"/>
          <p:cNvSpPr>
            <a:spLocks noGrp="1"/>
          </p:cNvSpPr>
          <p:nvPr>
            <p:ph idx="1"/>
          </p:nvPr>
        </p:nvSpPr>
        <p:spPr>
          <a:xfrm>
            <a:off x="2005263" y="2076773"/>
            <a:ext cx="9348537" cy="4100190"/>
          </a:xfrm>
        </p:spPr>
        <p:txBody>
          <a:bodyPr>
            <a:noAutofit/>
          </a:bodyPr>
          <a:lstStyle/>
          <a:p>
            <a:pPr lvl="0">
              <a:lnSpc>
                <a:spcPct val="110000"/>
              </a:lnSpc>
              <a:spcBef>
                <a:spcPts val="600"/>
              </a:spcBef>
              <a:spcAft>
                <a:spcPts val="600"/>
              </a:spcAft>
            </a:pPr>
            <a:r>
              <a:rPr lang="en-US" dirty="0"/>
              <a:t>The comprehensive, qualitative analysis focuses on three dimensions:</a:t>
            </a:r>
            <a:endParaRPr lang="en-AU" dirty="0"/>
          </a:p>
          <a:p>
            <a:pPr marL="712788" lvl="0" indent="-449263">
              <a:lnSpc>
                <a:spcPct val="110000"/>
              </a:lnSpc>
              <a:spcBef>
                <a:spcPts val="600"/>
              </a:spcBef>
              <a:spcAft>
                <a:spcPts val="600"/>
              </a:spcAft>
              <a:buFont typeface="+mj-lt"/>
              <a:buAutoNum type="arabicPeriod"/>
            </a:pPr>
            <a:r>
              <a:rPr lang="en-US" dirty="0"/>
              <a:t>Context of the assessment system</a:t>
            </a:r>
            <a:endParaRPr lang="en-AU" dirty="0"/>
          </a:p>
          <a:p>
            <a:pPr marL="712788" lvl="0" indent="-449263">
              <a:lnSpc>
                <a:spcPct val="110000"/>
              </a:lnSpc>
              <a:spcBef>
                <a:spcPts val="600"/>
              </a:spcBef>
              <a:spcAft>
                <a:spcPts val="600"/>
              </a:spcAft>
              <a:buFont typeface="+mj-lt"/>
              <a:buAutoNum type="arabicPeriod"/>
            </a:pPr>
            <a:r>
              <a:rPr lang="en-US" dirty="0"/>
              <a:t>Quality of assessment programs</a:t>
            </a:r>
            <a:endParaRPr lang="en-AU" dirty="0"/>
          </a:p>
          <a:p>
            <a:pPr marL="712788" lvl="0" indent="-449263">
              <a:lnSpc>
                <a:spcPct val="110000"/>
              </a:lnSpc>
              <a:spcBef>
                <a:spcPts val="600"/>
              </a:spcBef>
              <a:spcAft>
                <a:spcPts val="600"/>
              </a:spcAft>
              <a:buFont typeface="+mj-lt"/>
              <a:buAutoNum type="arabicPeriod"/>
            </a:pPr>
            <a:r>
              <a:rPr lang="en-US" dirty="0"/>
              <a:t>Coherence of the assessment system</a:t>
            </a:r>
            <a:endParaRPr lang="en-AU" dirty="0"/>
          </a:p>
          <a:p>
            <a:pPr>
              <a:lnSpc>
                <a:spcPct val="110000"/>
              </a:lnSpc>
              <a:spcBef>
                <a:spcPts val="600"/>
              </a:spcBef>
              <a:spcAft>
                <a:spcPts val="600"/>
              </a:spcAft>
            </a:pPr>
            <a:r>
              <a:rPr lang="en-US" dirty="0" smtClean="0"/>
              <a:t>The </a:t>
            </a:r>
            <a:r>
              <a:rPr lang="en-US" dirty="0"/>
              <a:t>application of knowledge and demonstration of 21</a:t>
            </a:r>
            <a:r>
              <a:rPr lang="en-US" baseline="30000" dirty="0"/>
              <a:t>st</a:t>
            </a:r>
            <a:r>
              <a:rPr lang="en-US" dirty="0"/>
              <a:t> century </a:t>
            </a:r>
            <a:r>
              <a:rPr lang="en-US" dirty="0" smtClean="0"/>
              <a:t>skills is relevant </a:t>
            </a:r>
            <a:r>
              <a:rPr lang="en-US" dirty="0"/>
              <a:t>to all three </a:t>
            </a:r>
            <a:r>
              <a:rPr lang="en-US" dirty="0" smtClean="0"/>
              <a:t>dimensions.</a:t>
            </a:r>
            <a:endParaRPr lang="en-US" dirty="0"/>
          </a:p>
        </p:txBody>
      </p:sp>
      <p:sp>
        <p:nvSpPr>
          <p:cNvPr id="4" name="TextBox 3"/>
          <p:cNvSpPr txBox="1"/>
          <p:nvPr/>
        </p:nvSpPr>
        <p:spPr>
          <a:xfrm>
            <a:off x="6477380" y="6163056"/>
            <a:ext cx="5336668" cy="369332"/>
          </a:xfrm>
          <a:prstGeom prst="rect">
            <a:avLst/>
          </a:prstGeom>
          <a:noFill/>
        </p:spPr>
        <p:txBody>
          <a:bodyPr wrap="square" rtlCol="0">
            <a:spAutoFit/>
          </a:bodyPr>
          <a:lstStyle/>
          <a:p>
            <a:pPr algn="r"/>
            <a:r>
              <a:rPr lang="en-AU" dirty="0" smtClean="0"/>
              <a:t>ANLAS </a:t>
            </a:r>
            <a:r>
              <a:rPr lang="en-AU" dirty="0"/>
              <a:t>manual, chapter 3 (ACER </a:t>
            </a:r>
            <a:r>
              <a:rPr lang="en-AU" dirty="0" smtClean="0"/>
              <a:t>2019)</a:t>
            </a:r>
            <a:endParaRPr lang="en-AU" dirty="0"/>
          </a:p>
        </p:txBody>
      </p:sp>
    </p:spTree>
    <p:extLst>
      <p:ext uri="{BB962C8B-B14F-4D97-AF65-F5344CB8AC3E}">
        <p14:creationId xmlns:p14="http://schemas.microsoft.com/office/powerpoint/2010/main" val="25287787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ANLAS model</a:t>
            </a:r>
            <a:endParaRPr lang="en-AU" dirty="0"/>
          </a:p>
        </p:txBody>
      </p:sp>
      <p:pic>
        <p:nvPicPr>
          <p:cNvPr id="4" name="Picture 3"/>
          <p:cNvPicPr/>
          <p:nvPr/>
        </p:nvPicPr>
        <p:blipFill rotWithShape="1">
          <a:blip r:embed="rId3" cstate="print">
            <a:extLst>
              <a:ext uri="{28A0092B-C50C-407E-A947-70E740481C1C}">
                <a14:useLocalDpi xmlns:a14="http://schemas.microsoft.com/office/drawing/2010/main" val="0"/>
              </a:ext>
            </a:extLst>
          </a:blip>
          <a:srcRect l="6121" t="10529" r="7680" b="13421"/>
          <a:stretch/>
        </p:blipFill>
        <p:spPr bwMode="auto">
          <a:xfrm>
            <a:off x="1374737" y="1301549"/>
            <a:ext cx="8779916" cy="5341580"/>
          </a:xfrm>
          <a:prstGeom prst="rect">
            <a:avLst/>
          </a:prstGeom>
          <a:ln>
            <a:noFill/>
          </a:ln>
          <a:extLst>
            <a:ext uri="{53640926-AAD7-44D8-BBD7-CCE9431645EC}">
              <a14:shadowObscured xmlns:a14="http://schemas.microsoft.com/office/drawing/2010/main"/>
            </a:ext>
          </a:extLst>
        </p:spPr>
      </p:pic>
      <p:sp>
        <p:nvSpPr>
          <p:cNvPr id="5" name="Rectangle 4"/>
          <p:cNvSpPr/>
          <p:nvPr/>
        </p:nvSpPr>
        <p:spPr>
          <a:xfrm>
            <a:off x="10120823" y="1285461"/>
            <a:ext cx="2544418" cy="5963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 name="TextBox 2"/>
          <p:cNvSpPr txBox="1"/>
          <p:nvPr/>
        </p:nvSpPr>
        <p:spPr>
          <a:xfrm>
            <a:off x="10072697" y="6201609"/>
            <a:ext cx="2037347" cy="369331"/>
          </a:xfrm>
          <a:prstGeom prst="rect">
            <a:avLst/>
          </a:prstGeom>
          <a:noFill/>
        </p:spPr>
        <p:txBody>
          <a:bodyPr wrap="square" rtlCol="0">
            <a:spAutoFit/>
          </a:bodyPr>
          <a:lstStyle/>
          <a:p>
            <a:pPr algn="ctr"/>
            <a:r>
              <a:rPr lang="en-AU" dirty="0" smtClean="0"/>
              <a:t>© ACER 2019</a:t>
            </a:r>
            <a:endParaRPr lang="en-AU" dirty="0"/>
          </a:p>
        </p:txBody>
      </p:sp>
    </p:spTree>
    <p:extLst>
      <p:ext uri="{BB962C8B-B14F-4D97-AF65-F5344CB8AC3E}">
        <p14:creationId xmlns:p14="http://schemas.microsoft.com/office/powerpoint/2010/main" val="10190963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are 21</a:t>
            </a:r>
            <a:r>
              <a:rPr lang="en-AU" baseline="30000" dirty="0" smtClean="0"/>
              <a:t>st</a:t>
            </a:r>
            <a:r>
              <a:rPr lang="en-AU" dirty="0" smtClean="0"/>
              <a:t> </a:t>
            </a:r>
            <a:r>
              <a:rPr lang="en-AU" dirty="0"/>
              <a:t>c</a:t>
            </a:r>
            <a:r>
              <a:rPr lang="en-AU" dirty="0" smtClean="0"/>
              <a:t>entury skills?</a:t>
            </a:r>
            <a:endParaRPr lang="en-AU" dirty="0"/>
          </a:p>
        </p:txBody>
      </p:sp>
      <p:sp>
        <p:nvSpPr>
          <p:cNvPr id="3" name="Content Placeholder 2"/>
          <p:cNvSpPr>
            <a:spLocks noGrp="1"/>
          </p:cNvSpPr>
          <p:nvPr>
            <p:ph idx="1"/>
          </p:nvPr>
        </p:nvSpPr>
        <p:spPr>
          <a:xfrm>
            <a:off x="2005263" y="1957138"/>
            <a:ext cx="9897979" cy="4443662"/>
          </a:xfrm>
        </p:spPr>
        <p:txBody>
          <a:bodyPr>
            <a:noAutofit/>
          </a:bodyPr>
          <a:lstStyle/>
          <a:p>
            <a:pPr>
              <a:lnSpc>
                <a:spcPct val="100000"/>
              </a:lnSpc>
              <a:spcBef>
                <a:spcPts val="600"/>
              </a:spcBef>
              <a:spcAft>
                <a:spcPts val="600"/>
              </a:spcAft>
            </a:pPr>
            <a:r>
              <a:rPr lang="en-US" dirty="0" smtClean="0"/>
              <a:t>Skills that build </a:t>
            </a:r>
            <a:r>
              <a:rPr lang="en-US" dirty="0"/>
              <a:t>the foundation for successful participation in </a:t>
            </a:r>
            <a:r>
              <a:rPr lang="en-US" dirty="0" smtClean="0"/>
              <a:t>knowledge-based society </a:t>
            </a:r>
            <a:r>
              <a:rPr lang="en-US" dirty="0"/>
              <a:t>and life in </a:t>
            </a:r>
            <a:r>
              <a:rPr lang="en-US" dirty="0" smtClean="0"/>
              <a:t>general </a:t>
            </a:r>
            <a:br>
              <a:rPr lang="en-US" dirty="0" smtClean="0"/>
            </a:br>
            <a:r>
              <a:rPr lang="en-US" dirty="0" smtClean="0"/>
              <a:t>(GPE 2018; Care &amp; Luo 2016)</a:t>
            </a:r>
            <a:r>
              <a:rPr lang="en-US" dirty="0"/>
              <a:t> </a:t>
            </a:r>
            <a:endParaRPr lang="en-US" dirty="0" smtClean="0"/>
          </a:p>
          <a:p>
            <a:pPr>
              <a:lnSpc>
                <a:spcPct val="100000"/>
              </a:lnSpc>
              <a:spcBef>
                <a:spcPts val="600"/>
              </a:spcBef>
              <a:spcAft>
                <a:spcPts val="600"/>
              </a:spcAft>
            </a:pPr>
            <a:r>
              <a:rPr lang="en-US" dirty="0" smtClean="0"/>
              <a:t>Also known as general </a:t>
            </a:r>
            <a:r>
              <a:rPr lang="en-US" dirty="0"/>
              <a:t>capabilities, transversal </a:t>
            </a:r>
            <a:r>
              <a:rPr lang="en-US" dirty="0" smtClean="0"/>
              <a:t>competencies </a:t>
            </a:r>
            <a:r>
              <a:rPr lang="en-US" dirty="0"/>
              <a:t>or cross-curricular </a:t>
            </a:r>
            <a:r>
              <a:rPr lang="en-US" dirty="0" smtClean="0"/>
              <a:t>competencies </a:t>
            </a:r>
            <a:br>
              <a:rPr lang="en-US" dirty="0" smtClean="0"/>
            </a:br>
            <a:r>
              <a:rPr lang="en-US" dirty="0" smtClean="0"/>
              <a:t>(Scoular &amp; Care 2017)</a:t>
            </a:r>
          </a:p>
          <a:p>
            <a:pPr>
              <a:lnSpc>
                <a:spcPct val="100000"/>
              </a:lnSpc>
              <a:spcBef>
                <a:spcPts val="600"/>
              </a:spcBef>
              <a:spcAft>
                <a:spcPts val="600"/>
              </a:spcAft>
            </a:pPr>
            <a:r>
              <a:rPr lang="en-US" dirty="0" smtClean="0"/>
              <a:t>Examples: problem solving, critical thinking, creativity, communication, </a:t>
            </a:r>
            <a:r>
              <a:rPr lang="en-US" dirty="0"/>
              <a:t>collaboration, and social-emotional skills </a:t>
            </a:r>
            <a:r>
              <a:rPr lang="en-US" dirty="0" smtClean="0"/>
              <a:t>(e.g., intrapersonal</a:t>
            </a:r>
            <a:r>
              <a:rPr lang="en-US" dirty="0"/>
              <a:t>, interpersonal, empathy). </a:t>
            </a:r>
            <a:endParaRPr lang="en-US" dirty="0" smtClean="0"/>
          </a:p>
        </p:txBody>
      </p:sp>
      <p:sp>
        <p:nvSpPr>
          <p:cNvPr id="4" name="TextBox 3"/>
          <p:cNvSpPr txBox="1"/>
          <p:nvPr/>
        </p:nvSpPr>
        <p:spPr>
          <a:xfrm>
            <a:off x="6445296" y="6297919"/>
            <a:ext cx="5336668" cy="369332"/>
          </a:xfrm>
          <a:prstGeom prst="rect">
            <a:avLst/>
          </a:prstGeom>
          <a:noFill/>
        </p:spPr>
        <p:txBody>
          <a:bodyPr wrap="square" rtlCol="0">
            <a:spAutoFit/>
          </a:bodyPr>
          <a:lstStyle/>
          <a:p>
            <a:pPr algn="r"/>
            <a:r>
              <a:rPr lang="en-AU" dirty="0" smtClean="0"/>
              <a:t>ANLAS </a:t>
            </a:r>
            <a:r>
              <a:rPr lang="en-AU" dirty="0"/>
              <a:t>manual, section 3.4 </a:t>
            </a:r>
            <a:r>
              <a:rPr lang="en-AU" dirty="0" smtClean="0"/>
              <a:t>(ACER 2019)</a:t>
            </a:r>
            <a:endParaRPr lang="en-AU" dirty="0"/>
          </a:p>
        </p:txBody>
      </p:sp>
    </p:spTree>
    <p:extLst>
      <p:ext uri="{BB962C8B-B14F-4D97-AF65-F5344CB8AC3E}">
        <p14:creationId xmlns:p14="http://schemas.microsoft.com/office/powerpoint/2010/main" val="4055350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Demonstration </a:t>
            </a:r>
            <a:r>
              <a:rPr lang="en-US" dirty="0"/>
              <a:t>of </a:t>
            </a:r>
            <a:r>
              <a:rPr lang="en-US" dirty="0" smtClean="0"/>
              <a:t>knowledge and </a:t>
            </a:r>
            <a:br>
              <a:rPr lang="en-US" dirty="0" smtClean="0"/>
            </a:br>
            <a:r>
              <a:rPr lang="en-US" dirty="0" smtClean="0"/>
              <a:t>21</a:t>
            </a:r>
            <a:r>
              <a:rPr lang="en-US" baseline="30000" dirty="0" smtClean="0"/>
              <a:t>st</a:t>
            </a:r>
            <a:r>
              <a:rPr lang="en-US" dirty="0" smtClean="0"/>
              <a:t> century skills</a:t>
            </a:r>
            <a:endParaRPr lang="en-AU" dirty="0"/>
          </a:p>
        </p:txBody>
      </p:sp>
      <p:sp>
        <p:nvSpPr>
          <p:cNvPr id="3" name="Content Placeholder 2"/>
          <p:cNvSpPr>
            <a:spLocks noGrp="1"/>
          </p:cNvSpPr>
          <p:nvPr>
            <p:ph idx="1"/>
          </p:nvPr>
        </p:nvSpPr>
        <p:spPr>
          <a:xfrm>
            <a:off x="2005263" y="2213811"/>
            <a:ext cx="9488398" cy="3963152"/>
          </a:xfrm>
        </p:spPr>
        <p:txBody>
          <a:bodyPr>
            <a:normAutofit/>
          </a:bodyPr>
          <a:lstStyle/>
          <a:p>
            <a:pPr marL="0" indent="0">
              <a:lnSpc>
                <a:spcPct val="110000"/>
              </a:lnSpc>
              <a:spcAft>
                <a:spcPts val="600"/>
              </a:spcAft>
              <a:buNone/>
            </a:pPr>
            <a:r>
              <a:rPr lang="en-US" dirty="0" smtClean="0"/>
              <a:t>ANLAS allows to examine:</a:t>
            </a:r>
          </a:p>
          <a:p>
            <a:pPr>
              <a:lnSpc>
                <a:spcPct val="110000"/>
              </a:lnSpc>
              <a:spcAft>
                <a:spcPts val="600"/>
              </a:spcAft>
            </a:pPr>
            <a:r>
              <a:rPr lang="en-US" dirty="0" smtClean="0"/>
              <a:t>the </a:t>
            </a:r>
            <a:r>
              <a:rPr lang="en-US" dirty="0"/>
              <a:t>extent to which learning assessment focuses on the application of knowledge and </a:t>
            </a:r>
            <a:r>
              <a:rPr lang="en-US" dirty="0" smtClean="0"/>
              <a:t>demonstration of skills, and</a:t>
            </a:r>
          </a:p>
          <a:p>
            <a:pPr>
              <a:lnSpc>
                <a:spcPct val="110000"/>
              </a:lnSpc>
              <a:spcAft>
                <a:spcPts val="600"/>
              </a:spcAft>
            </a:pPr>
            <a:r>
              <a:rPr lang="en-US" dirty="0" smtClean="0"/>
              <a:t>the </a:t>
            </a:r>
            <a:r>
              <a:rPr lang="en-US" dirty="0"/>
              <a:t>extent to which 21</a:t>
            </a:r>
            <a:r>
              <a:rPr lang="en-US" baseline="30000" dirty="0"/>
              <a:t>st</a:t>
            </a:r>
            <a:r>
              <a:rPr lang="en-US" dirty="0"/>
              <a:t> century skills are an integral part of </a:t>
            </a:r>
            <a:r>
              <a:rPr lang="en-US" dirty="0" smtClean="0"/>
              <a:t>the </a:t>
            </a:r>
            <a:r>
              <a:rPr lang="en-US" dirty="0"/>
              <a:t>assessment system</a:t>
            </a:r>
            <a:r>
              <a:rPr lang="en-US" dirty="0" smtClean="0"/>
              <a:t>.</a:t>
            </a:r>
            <a:endParaRPr lang="en-AU" dirty="0"/>
          </a:p>
        </p:txBody>
      </p:sp>
      <p:sp>
        <p:nvSpPr>
          <p:cNvPr id="4" name="TextBox 3"/>
          <p:cNvSpPr txBox="1"/>
          <p:nvPr/>
        </p:nvSpPr>
        <p:spPr>
          <a:xfrm>
            <a:off x="6477380" y="6163056"/>
            <a:ext cx="5336668" cy="369332"/>
          </a:xfrm>
          <a:prstGeom prst="rect">
            <a:avLst/>
          </a:prstGeom>
          <a:noFill/>
        </p:spPr>
        <p:txBody>
          <a:bodyPr wrap="square" rtlCol="0">
            <a:spAutoFit/>
          </a:bodyPr>
          <a:lstStyle/>
          <a:p>
            <a:pPr algn="r"/>
            <a:r>
              <a:rPr lang="en-AU" dirty="0" smtClean="0"/>
              <a:t>ANLAS </a:t>
            </a:r>
            <a:r>
              <a:rPr lang="en-AU" dirty="0"/>
              <a:t>manual, section 3.4 </a:t>
            </a:r>
            <a:r>
              <a:rPr lang="en-AU" dirty="0" smtClean="0"/>
              <a:t>(ACER 2019)</a:t>
            </a:r>
            <a:endParaRPr lang="en-AU" dirty="0"/>
          </a:p>
        </p:txBody>
      </p:sp>
    </p:spTree>
    <p:extLst>
      <p:ext uri="{BB962C8B-B14F-4D97-AF65-F5344CB8AC3E}">
        <p14:creationId xmlns:p14="http://schemas.microsoft.com/office/powerpoint/2010/main" val="2651894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is ANLAS implemented?</a:t>
            </a:r>
            <a:endParaRPr lang="en-AU" dirty="0"/>
          </a:p>
        </p:txBody>
      </p:sp>
      <p:sp>
        <p:nvSpPr>
          <p:cNvPr id="3" name="Content Placeholder 2"/>
          <p:cNvSpPr>
            <a:spLocks noGrp="1"/>
          </p:cNvSpPr>
          <p:nvPr>
            <p:ph idx="1"/>
          </p:nvPr>
        </p:nvSpPr>
        <p:spPr/>
        <p:txBody>
          <a:bodyPr>
            <a:normAutofit lnSpcReduction="10000"/>
          </a:bodyPr>
          <a:lstStyle/>
          <a:p>
            <a:pPr>
              <a:lnSpc>
                <a:spcPct val="110000"/>
              </a:lnSpc>
            </a:pPr>
            <a:r>
              <a:rPr lang="en-AU" dirty="0" smtClean="0"/>
              <a:t>A</a:t>
            </a:r>
            <a:r>
              <a:rPr lang="en-US" dirty="0" smtClean="0"/>
              <a:t> </a:t>
            </a:r>
            <a:r>
              <a:rPr lang="en-US" dirty="0"/>
              <a:t>country-led, participative </a:t>
            </a:r>
            <a:r>
              <a:rPr lang="en-US" dirty="0" smtClean="0"/>
              <a:t>process, implemented </a:t>
            </a:r>
            <a:r>
              <a:rPr lang="en-US" dirty="0"/>
              <a:t>by a national </a:t>
            </a:r>
            <a:r>
              <a:rPr lang="en-US" dirty="0" smtClean="0"/>
              <a:t>team and </a:t>
            </a:r>
            <a:r>
              <a:rPr lang="en-US" dirty="0"/>
              <a:t>guided by a steering </a:t>
            </a:r>
            <a:r>
              <a:rPr lang="en-US" dirty="0" smtClean="0"/>
              <a:t>committee</a:t>
            </a:r>
          </a:p>
          <a:p>
            <a:pPr>
              <a:lnSpc>
                <a:spcPct val="110000"/>
              </a:lnSpc>
            </a:pPr>
            <a:r>
              <a:rPr lang="en-US" dirty="0" smtClean="0"/>
              <a:t>Main methods are document </a:t>
            </a:r>
            <a:r>
              <a:rPr lang="en-US" dirty="0"/>
              <a:t>review and consultations with key stakeholders in the education system and in the assessment </a:t>
            </a:r>
            <a:r>
              <a:rPr lang="en-US" dirty="0" smtClean="0"/>
              <a:t>system</a:t>
            </a:r>
          </a:p>
          <a:p>
            <a:pPr>
              <a:lnSpc>
                <a:spcPct val="110000"/>
              </a:lnSpc>
            </a:pPr>
            <a:r>
              <a:rPr lang="en-US" dirty="0" smtClean="0"/>
              <a:t>Key stakeholders collaboratively </a:t>
            </a:r>
            <a:r>
              <a:rPr lang="en-US" dirty="0"/>
              <a:t>analyze the learning assessment system, identify where improvements are </a:t>
            </a:r>
            <a:r>
              <a:rPr lang="en-US" dirty="0" smtClean="0"/>
              <a:t>required, </a:t>
            </a:r>
            <a:r>
              <a:rPr lang="en-US" dirty="0"/>
              <a:t>and make </a:t>
            </a:r>
            <a:r>
              <a:rPr lang="en-US" dirty="0" smtClean="0"/>
              <a:t>recommendations.</a:t>
            </a:r>
            <a:endParaRPr lang="en-US" dirty="0"/>
          </a:p>
        </p:txBody>
      </p:sp>
      <p:sp>
        <p:nvSpPr>
          <p:cNvPr id="4" name="TextBox 3"/>
          <p:cNvSpPr txBox="1"/>
          <p:nvPr/>
        </p:nvSpPr>
        <p:spPr>
          <a:xfrm>
            <a:off x="6477380" y="6163056"/>
            <a:ext cx="5336668" cy="369332"/>
          </a:xfrm>
          <a:prstGeom prst="rect">
            <a:avLst/>
          </a:prstGeom>
          <a:noFill/>
        </p:spPr>
        <p:txBody>
          <a:bodyPr wrap="square" rtlCol="0">
            <a:spAutoFit/>
          </a:bodyPr>
          <a:lstStyle/>
          <a:p>
            <a:pPr algn="r"/>
            <a:r>
              <a:rPr lang="en-AU" dirty="0" smtClean="0"/>
              <a:t>ANLAS manual (ACER 2019)</a:t>
            </a:r>
            <a:endParaRPr lang="en-AU" dirty="0"/>
          </a:p>
        </p:txBody>
      </p:sp>
    </p:spTree>
    <p:extLst>
      <p:ext uri="{BB962C8B-B14F-4D97-AF65-F5344CB8AC3E}">
        <p14:creationId xmlns:p14="http://schemas.microsoft.com/office/powerpoint/2010/main" val="1662370241"/>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Custom 1">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0070C0"/>
      </a:hlink>
      <a:folHlink>
        <a:srgbClr val="8C8C8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377EF96F20A7F4EA6ABB1B3759EC605" ma:contentTypeVersion="13" ma:contentTypeDescription="Create a new document." ma:contentTypeScope="" ma:versionID="66b9efe11fe62a40d612c812d11faa6a">
  <xsd:schema xmlns:xsd="http://www.w3.org/2001/XMLSchema" xmlns:xs="http://www.w3.org/2001/XMLSchema" xmlns:p="http://schemas.microsoft.com/office/2006/metadata/properties" xmlns:ns2="e75a9ecc-2866-4a0d-9585-52d9157563db" xmlns:ns3="a7db5255-73a5-4cb0-b494-1685d94d2d4e" targetNamespace="http://schemas.microsoft.com/office/2006/metadata/properties" ma:root="true" ma:fieldsID="756ff98304808a3772a85e3f914c9870" ns2:_="" ns3:_="">
    <xsd:import namespace="e75a9ecc-2866-4a0d-9585-52d9157563db"/>
    <xsd:import namespace="a7db5255-73a5-4cb0-b494-1685d94d2d4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OCR" minOccurs="0"/>
                <xsd:element ref="ns2:MediaServiceDateTaken" minOccurs="0"/>
                <xsd:element ref="ns2:MediaServiceLocation" minOccurs="0"/>
                <xsd:element ref="ns2:Country"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5a9ecc-2866-4a0d-9585-52d9157563d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EventHashCode" ma:index="11" nillable="true" ma:displayName="MediaServiceEventHashCode" ma:hidden="true" ma:internalName="MediaServiceEventHashCode"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MediaServiceLocation" ma:internalName="MediaServiceLocation" ma:readOnly="true">
      <xsd:simpleType>
        <xsd:restriction base="dms:Text"/>
      </xsd:simpleType>
    </xsd:element>
    <xsd:element name="Country" ma:index="18" nillable="true" ma:displayName="Country" ma:format="Dropdown" ma:internalName="Country">
      <xsd:simpleType>
        <xsd:restriction base="dms:Text">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7db5255-73a5-4cb0-b494-1685d94d2d4e"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ountry xmlns="e75a9ecc-2866-4a0d-9585-52d9157563db" xsi:nil="true"/>
  </documentManagement>
</p:properties>
</file>

<file path=customXml/itemProps1.xml><?xml version="1.0" encoding="utf-8"?>
<ds:datastoreItem xmlns:ds="http://schemas.openxmlformats.org/officeDocument/2006/customXml" ds:itemID="{40C62787-271E-470F-B659-0A3661A2BCBF}"/>
</file>

<file path=customXml/itemProps2.xml><?xml version="1.0" encoding="utf-8"?>
<ds:datastoreItem xmlns:ds="http://schemas.openxmlformats.org/officeDocument/2006/customXml" ds:itemID="{1E1EC295-1812-496B-814B-958F06E1CC46}">
  <ds:schemaRefs>
    <ds:schemaRef ds:uri="http://schemas.microsoft.com/sharepoint/v3/contenttype/forms"/>
  </ds:schemaRefs>
</ds:datastoreItem>
</file>

<file path=customXml/itemProps3.xml><?xml version="1.0" encoding="utf-8"?>
<ds:datastoreItem xmlns:ds="http://schemas.openxmlformats.org/officeDocument/2006/customXml" ds:itemID="{AC79A0AC-1EE4-448E-8375-6A0C1F60B7C3}">
  <ds:schemaRefs>
    <ds:schemaRef ds:uri="http://purl.org/dc/dcmitype/"/>
    <ds:schemaRef ds:uri="http://schemas.microsoft.com/office/2006/metadata/properties"/>
    <ds:schemaRef ds:uri="http://schemas.openxmlformats.org/package/2006/metadata/core-properties"/>
    <ds:schemaRef ds:uri="http://schemas.microsoft.com/office/infopath/2007/PartnerControls"/>
    <ds:schemaRef ds:uri="http://purl.org/dc/terms/"/>
    <ds:schemaRef ds:uri="http://schemas.microsoft.com/office/2006/documentManagement/types"/>
    <ds:schemaRef ds:uri="e75a9ecc-2866-4a0d-9585-52d9157563db"/>
    <ds:schemaRef ds:uri="http://purl.org/dc/elements/1.1/"/>
    <ds:schemaRef ds:uri="a7db5255-73a5-4cb0-b494-1685d94d2d4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2952</TotalTime>
  <Words>2413</Words>
  <Application>Microsoft Office PowerPoint</Application>
  <PresentationFormat>Widescreen</PresentationFormat>
  <Paragraphs>182</Paragraphs>
  <Slides>34</Slides>
  <Notes>31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34</vt:i4>
      </vt:variant>
    </vt:vector>
  </HeadingPairs>
  <TitlesOfParts>
    <vt:vector size="38" baseType="lpstr">
      <vt:lpstr>Arial</vt:lpstr>
      <vt:lpstr>Calibri</vt:lpstr>
      <vt:lpstr>Office Theme</vt:lpstr>
      <vt:lpstr>1_Office Theme</vt:lpstr>
      <vt:lpstr>&lt;Country Name&gt;</vt:lpstr>
      <vt:lpstr>Presentation outline</vt:lpstr>
      <vt:lpstr>Introduction</vt:lpstr>
      <vt:lpstr>What is ANLAS?</vt:lpstr>
      <vt:lpstr>What are the main features of ANLAS?</vt:lpstr>
      <vt:lpstr>The ANLAS model</vt:lpstr>
      <vt:lpstr>What are 21st century skills?</vt:lpstr>
      <vt:lpstr>Demonstration of knowledge and  21st century skills</vt:lpstr>
      <vt:lpstr>How is ANLAS implemented?</vt:lpstr>
      <vt:lpstr>ANLAS manual and tools</vt:lpstr>
      <vt:lpstr>ANLAS in &lt;country name&gt;</vt:lpstr>
      <vt:lpstr>Purpose of ANLAS in &lt;country name&gt;</vt:lpstr>
      <vt:lpstr>ANLAS implementation overview</vt:lpstr>
      <vt:lpstr>ANLAS National Team</vt:lpstr>
      <vt:lpstr>ANLAS Steering committee </vt:lpstr>
      <vt:lpstr>Assessment programs included</vt:lpstr>
      <vt:lpstr>Organization of the analysis:  Document review </vt:lpstr>
      <vt:lpstr>Organization of the analysis: Stakeholder consultations</vt:lpstr>
      <vt:lpstr>Limitations</vt:lpstr>
      <vt:lpstr>Key findings of ANLAS</vt:lpstr>
      <vt:lpstr>Overview of ANLAS findings</vt:lpstr>
      <vt:lpstr>Overview of ANLAS findings</vt:lpstr>
      <vt:lpstr>Overview of ANLAS findings</vt:lpstr>
      <vt:lpstr>Overview of ANLAS findings</vt:lpstr>
      <vt:lpstr>Dimension 1: Context of the assessment system</vt:lpstr>
      <vt:lpstr>Dimension 2A: Quality of large-scale assessment and examination</vt:lpstr>
      <vt:lpstr>Dimension 2B: Quality of classroom assessment</vt:lpstr>
      <vt:lpstr>Dimension 3: Coherence of the assessment system</vt:lpstr>
      <vt:lpstr>Using the ANLAS findings</vt:lpstr>
      <vt:lpstr>Dissemination strategy</vt:lpstr>
      <vt:lpstr>Using ANLAS for education sector planning</vt:lpstr>
      <vt:lpstr>Using ANLAS for education sector planning</vt:lpstr>
      <vt:lpstr>Questions and discussion</vt:lpstr>
      <vt:lpstr>References</vt:lpstr>
    </vt:vector>
  </TitlesOfParts>
  <Company>ACER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Denahy, Amy</dc:creator>
  <cp:lastModifiedBy>Schwantner, Ursula</cp:lastModifiedBy>
  <cp:revision>214</cp:revision>
  <dcterms:created xsi:type="dcterms:W3CDTF">2018-07-11T05:15:13Z</dcterms:created>
  <dcterms:modified xsi:type="dcterms:W3CDTF">2019-10-16T02:35:38Z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0x010100E377EF96F20A7F4EA6ABB1B3759EC605</vt:lpwstr>
  </property>
</Properties>
</file>